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9A11E-8C70-4676-8B38-9CE997799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D73F46-7047-43B3-B7C9-5F6BAD2CB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A39B12-86A6-428C-A5AB-174B7F55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0B8F8-00DD-49D5-B4AA-923D1FAD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5C0A12-9C48-43D8-9016-84320346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73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85DC0-34E2-405B-B781-FABCCEF8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0342CD-0298-4614-A6C2-9E40CB601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3D740-1DCE-45A7-8F24-55481CC2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6898A-CAEF-44E5-9A9D-C46D98CD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0C898-EBF3-43C5-946C-D39CF603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27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F1CDA0-13CD-4272-A067-C1078F012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6B08D1-FD36-4D21-9893-B86BD369D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96323-6EBF-424D-A5CD-64DDD40A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57A66D-53DA-4A18-BFFD-F3141E92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0D1769-D420-47BE-99CE-ED4E281F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21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64B61-4C33-4C9A-AC5F-2A92EB16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16B13C-78DC-4ABE-B97B-46409716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EDE13-92FE-43B7-B55C-47F1AF57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53DE0-BF7A-4F79-AD06-84FAB99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132B54-B1E6-4EC5-A485-97281D84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9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C8382-F0B2-464C-AEB2-038D436A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9466A3-3840-4039-B993-DE24C3A1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64739-8357-49D9-9F50-9019D40F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C78C91-42CB-4B46-B3E9-67AADD2D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E6DA9-3682-4DA1-883E-F67B6E63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19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458CE-FDA0-4315-B6A8-55CC4653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E2284-1DB4-4C09-BE78-BE562E4BD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EBC166-B5A3-475F-942D-E9FD0919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1883C9-38A6-4C13-9EA1-FED55E8C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8C11B-F008-4A88-A9B4-5F904A57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14D517-232E-41A3-9FA9-3425018C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61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0501D-BEC9-44E5-803F-9D307526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A09BC0-3342-4EEF-A36C-F696EC27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32D473-6007-4046-819F-6AFB0A044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355931-3BC5-421E-A492-EB01E4DBE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788E49-FA11-49DA-9BA9-7F25DD93A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4DA360-2B72-4F58-B4D8-62B3796E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A144DF-0D22-41AF-93E3-3EB4F6DE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0046DD-3A4A-4F4E-BEB3-5E92784F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3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C54E3-9284-4A36-B774-CBB09F52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ED31BC-086B-49B4-B892-920F7957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94FEAA-3BC0-45B9-ABEE-A7402D38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DF0224-16A5-4BC3-8821-A5079503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48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E4B8B8-2C4C-4B24-A80A-55717E43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5DFB4E-2FC7-49D5-B9C8-47EBCA60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060FEF-42BF-48E5-B173-270C082F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05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0DE5F-6444-415A-AE65-12BCF8E3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B7B4F-B649-4B9D-AC29-DA56EC9CE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17E0AE-76EB-4A62-B26D-1B0B698A3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74202-E258-4285-987F-E5ACEEBF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0BB6C0-5575-4B74-A843-B3E232C8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853CB0-0A5C-427B-84A8-5B858D02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58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C5B32-19AF-431D-8A0A-0EDA9AD6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1D9165-62D1-4DC4-8007-EAEAE1CB6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B4D296-5E1F-4034-BCCA-5611093B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12A0AD-AE91-4E47-BB60-9FD2B23F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C4961F-7DD6-4BB3-B485-5B95DA41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15D6B9-08B5-4968-AA25-1E26CEB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3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275063-1835-4989-9B38-66044454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75F05B-48F5-4F27-89B2-5D797C61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922B22-2BE9-45C8-B514-E1239E35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2EDC-714E-454C-9E0A-D904EC596A3B}" type="datetimeFigureOut">
              <a:rPr lang="nl-BE" smtClean="0"/>
              <a:t>19/04/2020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222802-8915-4DDC-958C-06D68991B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3B458-68F2-4176-8FD7-1503161FD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605C-168F-4EDE-9D06-BE84514EF2C5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70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FAD1A0-5126-4324-822B-E553DA60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57" y="3080208"/>
            <a:ext cx="2016001" cy="28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C8A8B7-31B4-4D52-B570-0903FAB76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3241153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FEEBEB-3383-4F3E-B0DC-1902DCFCD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5" y="3241153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15C7B51-E368-42AC-A1D1-80CCEED98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20791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46358C-0B07-468F-9927-85DC334F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1488"/>
            <a:ext cx="6059543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E1ED9E-E64E-4C40-B574-36801B83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6251"/>
            <a:ext cx="6075000" cy="252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3D26EE-8042-499E-BD63-D2DFC47B0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31962"/>
            <a:ext cx="6028861" cy="2520000"/>
          </a:xfrm>
          <a:prstGeom prst="rect">
            <a:avLst/>
          </a:prstGeom>
        </p:spPr>
      </p:pic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85780B38-400D-4257-BD3D-4BBADACE0A92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D606FF-47BC-47DF-8EEE-01F282334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3241153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75F378-2B45-452E-85C2-25F24882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7" y="3241153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06588F3-B72A-48B4-B9D3-A9D85542F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DA3D4DF-2742-4C7B-84DF-BC7039E94908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6C6CC6-73A5-4CB3-9C7F-B9E1BB5F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9" y="3127342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A77C2D9-7C9B-44A8-8F3C-9896E3DE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46358C-0B07-468F-9927-85DC334F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1488"/>
            <a:ext cx="6059543" cy="2520000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A8E84D6-C9F7-4EDF-B81F-AF1E6D14865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07352D-3F2F-437C-9BF2-901D74704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328938-3E9A-4AD1-929C-A5C0CAD2B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7EED8A-99CC-488E-AFD9-47FAF793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28104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46358C-0B07-468F-9927-85DC334F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1488"/>
            <a:ext cx="6059543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E1ED9E-E64E-4C40-B574-36801B83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6251"/>
            <a:ext cx="6075000" cy="2520000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67DB8FB-0902-421F-99C9-E6B51DE85605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59AC59-893B-48D2-B452-BE2518599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2BF3DD-3075-44AE-B1D5-572052A8F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36197B7-DBAD-43C0-BEFE-5EB937881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20165E-AC03-4952-A2D2-B84B661F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94" y="2908482"/>
            <a:ext cx="2204308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F861F0-FD34-4EE6-9264-792F1D54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9D6DCB0-5213-40A6-8D2F-EEC35621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1" y="3429000"/>
            <a:ext cx="6013637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11062BE-D564-46C7-AE0D-31E8FD67D99F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F9D048-60AE-4DE5-97F5-DB92D814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021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9" y="3070782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9E35D1-BB6F-447D-9809-4169428BF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B5D15B-3B05-4B54-89B5-6E8C2F8A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60D17C-4A6A-481E-A302-C7C4BB795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E9ABFB-E67F-44FE-A2E2-124CBCBD6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1" y="3429000"/>
            <a:ext cx="6090537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15DD6835-A582-4A47-84CE-C7F4DF1D3EA2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1E18FD-1106-4518-9B2E-AB24EC03A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970ACB-5F48-4B26-97F3-599401C01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9" y="3241153"/>
            <a:ext cx="2880000" cy="2880000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DA3D4DF-2742-4C7B-84DF-BC7039E94908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FE9880-C822-4B07-AEB5-D135FBBD2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E9FA56A-E7C2-4F2D-9B9B-BD20659CD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5" y="3429000"/>
            <a:ext cx="7120928" cy="28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AD44422-D044-4291-B013-41D2F746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FA5F9CB-50A8-4ED2-9554-4327CB4AA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22435"/>
            <a:ext cx="5998488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E28B32F-ECBF-4A75-8D82-64156C41EA3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1B86AE-F429-4F26-BFCA-F1DA502C3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0A2D91-C6B3-4C28-A9AB-F89CCE5C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8B7716-0595-4877-A4FF-20E770D57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8" y="3949409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7" y="3640817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510B6C50-E9F8-48CF-B7A4-41031EA8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00" y="2814547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5DDB0C46-9673-4259-8872-F0D363D2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48" y="4883044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7A556F-5CA8-4FCC-A81A-3E2C6A93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0C2AB2-E5DD-4DBB-A70B-246202A57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07766"/>
            <a:ext cx="6902709" cy="72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1166189-019B-4CEA-B0CA-A60AE1B85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021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1F230E-5E0B-4304-A2DA-621764F92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5" y="3429000"/>
            <a:ext cx="4506667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248FDE-FA6B-4C91-9D95-017D05883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9645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B8245F-E29B-4DC8-B677-F2AC27A1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A713310-0188-4A98-AD87-8717DDDC0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9645"/>
            <a:ext cx="3718882" cy="5060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1B0B1F-5932-4DE6-88E9-D5E2BDA71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1D1B02-79F9-4E42-A0DD-A889700E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429000"/>
            <a:ext cx="5998488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2234D7E9-B03C-4EBE-96E8-E43927ECEAB1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A693CA-DF00-4B46-B194-96A6F374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8639BE-F91B-416F-A36B-CB0CE81C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07766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1A4AF3-B59B-493D-9064-709EC9A5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84E677-E779-42C4-9DE6-0B7B7FEB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3CAA87-452A-432B-B8C0-D8A05634E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6E7F67-5BBF-428E-9F3C-7A6EB02BC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4" y="3429000"/>
            <a:ext cx="6976750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27E152-5EB9-4C56-B7C8-C2D60885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A095F3-570A-4CF5-AA96-008FFF3E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11948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20614B-7FEC-4E75-9B97-A77D02B01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9645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642842-4705-4F5A-AE7C-2A4AFB48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A0E7DD-5A30-46E3-812B-A140E80C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8" y="4199369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7" y="28890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F372879E-6ABE-46B9-8848-0A087565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8" y="550973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9B1716C7-705F-487D-BD6E-6B83A3A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3" y="4199369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821551F0-3548-486A-B6F8-490FF5A1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2" y="28890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DC073AC6-DB30-4E4A-87EA-F66BDA09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3" y="550973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79501B-F4E2-442D-B788-11218C98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8A6FE-F7AF-4DB3-9849-A6C4E1A0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07766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9AC37A-6BCB-4210-BECD-A83AC4E5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EC37B61-6A16-4031-A8D2-8A37A9C3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429000"/>
            <a:ext cx="5998488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F7B140B-A486-4F3B-BA33-0810C7F4AF9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1312E4-FDCE-40E8-9948-B066F9A0C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09D3CA-9D17-4413-8D78-CDCAC7EA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07766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320888-D877-4AEE-A732-3E34EE0B0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6E13B0-C7B7-4093-BB34-2FEDAD82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3" y="3429000"/>
            <a:ext cx="7795971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5A56D7-7B35-4FF3-87A8-DB65D2101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C90673-6FB5-4EEF-B815-892CFBBE5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9" y="3070781"/>
            <a:ext cx="2880000" cy="2880000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D14CA70-88F9-4D22-818E-ED0042607B80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40662E-7930-421E-93F7-5E6ABBCB5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2B0E64-E231-46D3-8BF5-DC6C56C1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64" y="2778550"/>
            <a:ext cx="1983502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225505-CACC-4763-9842-D28827F83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8" y="3949409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7" y="3640817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510B6C50-E9F8-48CF-B7A4-41031EA8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00" y="2814547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3401BA-DC4E-465C-8E71-6B0064B6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3241153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24734E-E3B8-4C7C-AB97-D12537FCC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5" y="3241153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A55E00B-CECA-4D23-B2C8-0AD1D65A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B68A56-6709-4090-B0A7-98C125B4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11948"/>
            <a:ext cx="6902709" cy="72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111F164-A056-499C-8097-57813CB3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D3078-B1E6-4BAF-963E-26D29B93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5" y="3429000"/>
            <a:ext cx="6157527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0B309A1-4718-4C9F-ADFC-A407E7DF4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3046A9-17A6-4FE1-B40D-3B77448DF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11948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84B3FB-060B-416F-A863-AF58CF7D1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549776-6D90-4A33-89C0-53B103D58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5" y="3429000"/>
            <a:ext cx="4506667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75A49D-E6AD-4182-9D51-024D99C16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7" y="353006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F372879E-6ABE-46B9-8848-0A087565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7" y="4840435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9B1716C7-705F-487D-BD6E-6B83A3A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2" y="353006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821551F0-3548-486A-B6F8-490FF5A1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3" y="4180473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DC073AC6-DB30-4E4A-87EA-F66BDA09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2" y="4840435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9FE91F-5140-40E3-829C-E854089E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6C4011-1DD2-4BCF-BA4D-C6D7BA6C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11948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DA6FA8-112E-4E56-9E89-3EF8E7B7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20791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62544E-617D-401E-A0CD-05838BD9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5" y="3429000"/>
            <a:ext cx="4506667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B66091-572D-4741-9D19-02EC2274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8D5C0-6E4C-4F27-8F3B-644C79F3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0C4BA6-8018-4FB2-8674-EDF8F6877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999E8A-4A28-47B4-924C-07A3D96C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36" y="3429000"/>
            <a:ext cx="436325" cy="252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F326A4-DA63-443E-8905-A6A880AE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8" y="4199369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7" y="28890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F372879E-6ABE-46B9-8848-0A087565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48" y="550973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9B1716C7-705F-487D-BD6E-6B83A3A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3" y="4199369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821551F0-3548-486A-B6F8-490FF5A1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2" y="28890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DC073AC6-DB30-4E4A-87EA-F66BDA09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43" y="550973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6663FB-4C57-4C12-B1B8-9282BB6C8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3241153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110A4F-4604-42B8-BDEC-6846A49AF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7" y="3241153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0FD8A44-BE4B-4591-BD81-163992391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013EA0-EE16-4D4F-BB60-8B6BAC17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99" y="3429000"/>
            <a:ext cx="4069399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02E665-D8CB-4D2B-9F80-4BCBA335F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96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F372879E-6ABE-46B9-8848-0A087565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04" y="52057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9B1716C7-705F-487D-BD6E-6B83A3A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05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821551F0-3548-486A-B6F8-490FF5A1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99" y="3672454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DC073AC6-DB30-4E4A-87EA-F66BDA09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96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7E844CA0-48DD-4E2A-A29D-D18D586A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52057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relateerde afbeelding">
            <a:extLst>
              <a:ext uri="{FF2B5EF4-FFF2-40B4-BE49-F238E27FC236}">
                <a16:creationId xmlns:a16="http://schemas.microsoft.com/office/drawing/2014/main" id="{BA118FFF-343A-4D65-9E96-1CF5EBC3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99" y="52057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erelateerde afbeelding">
            <a:extLst>
              <a:ext uri="{FF2B5EF4-FFF2-40B4-BE49-F238E27FC236}">
                <a16:creationId xmlns:a16="http://schemas.microsoft.com/office/drawing/2014/main" id="{534283F6-A77E-4E7E-98C8-FE1216B5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96" y="5205700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DEB11324-EA9C-4381-BDA5-187EC5942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689"/>
              </p:ext>
            </p:extLst>
          </p:nvPr>
        </p:nvGraphicFramePr>
        <p:xfrm>
          <a:off x="1063656" y="3485523"/>
          <a:ext cx="7016685" cy="2962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337">
                  <a:extLst>
                    <a:ext uri="{9D8B030D-6E8A-4147-A177-3AD203B41FA5}">
                      <a16:colId xmlns:a16="http://schemas.microsoft.com/office/drawing/2014/main" val="1581209766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411601071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144701864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335402683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1531658211"/>
                    </a:ext>
                  </a:extLst>
                </a:gridCol>
              </a:tblGrid>
              <a:tr h="148120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68770"/>
                  </a:ext>
                </a:extLst>
              </a:tr>
              <a:tr h="148120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33674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DB7FAB19-C01B-4873-8939-B7155351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816A6A-8851-417C-9E83-0CF3CD8E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4" y="3429000"/>
            <a:ext cx="7120931" cy="28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45E1602-7D45-4916-8D02-C8548418E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DEE282-FB07-47EC-BEAE-DBF09E43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76" y="3429000"/>
            <a:ext cx="2898445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C3E0EA-39FC-4EF5-ABA0-665A24986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9645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96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F372879E-6ABE-46B9-8848-0A087565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04" y="524340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relateerde afbeelding">
            <a:extLst>
              <a:ext uri="{FF2B5EF4-FFF2-40B4-BE49-F238E27FC236}">
                <a16:creationId xmlns:a16="http://schemas.microsoft.com/office/drawing/2014/main" id="{9B1716C7-705F-487D-BD6E-6B83A3A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05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821551F0-3548-486A-B6F8-490FF5A1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99" y="3672454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DC073AC6-DB30-4E4A-87EA-F66BDA09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96" y="3661357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7E844CA0-48DD-4E2A-A29D-D18D586A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2" y="5243408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177C30DF-87F5-4C7C-85B8-2963AED75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69201"/>
              </p:ext>
            </p:extLst>
          </p:nvPr>
        </p:nvGraphicFramePr>
        <p:xfrm>
          <a:off x="1063656" y="3485523"/>
          <a:ext cx="7016685" cy="2962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337">
                  <a:extLst>
                    <a:ext uri="{9D8B030D-6E8A-4147-A177-3AD203B41FA5}">
                      <a16:colId xmlns:a16="http://schemas.microsoft.com/office/drawing/2014/main" val="1581209766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411601071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144701864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3354026832"/>
                    </a:ext>
                  </a:extLst>
                </a:gridCol>
                <a:gridCol w="1403337">
                  <a:extLst>
                    <a:ext uri="{9D8B030D-6E8A-4147-A177-3AD203B41FA5}">
                      <a16:colId xmlns:a16="http://schemas.microsoft.com/office/drawing/2014/main" val="1531658211"/>
                    </a:ext>
                  </a:extLst>
                </a:gridCol>
              </a:tblGrid>
              <a:tr h="148120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68770"/>
                  </a:ext>
                </a:extLst>
              </a:tr>
              <a:tr h="1481206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33674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C5FE734-98DE-4CBE-8620-6A187380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AC40A-9D6F-40B9-A8A2-BD90D2C4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14" y="3429000"/>
            <a:ext cx="2074770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C9049E-FCD6-448E-B63D-52396D8B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CB01C8-A5A6-415A-91C1-E623D5F1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11948"/>
            <a:ext cx="6902709" cy="72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8E68E10-3A28-4639-9981-46229C5AD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95D5084-1937-4AB8-8C4C-3AD6823A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99" y="3108489"/>
            <a:ext cx="2880000" cy="2880000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5ADBA41-8C26-431C-864F-03A39C77A415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0CE6F47-8B37-4275-864A-A33B294FA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1D4AFD8-BC04-436A-B57C-74BE2B35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5" y="3429000"/>
            <a:ext cx="4506667" cy="28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A1B6A1-71FF-4886-AE4A-A0A2FD1B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0218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EFB0B5-DB50-49E0-9C9B-B0CD6711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6" y="3429000"/>
            <a:ext cx="8423746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AF3411-D2D3-4DBA-9627-89D078386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268AE6-850D-4B37-A5BA-4BD960AA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28" y="2908482"/>
            <a:ext cx="2039533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00B215-B379-4162-8811-FF6D12B5E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061FC9-2C69-461E-9809-75072B74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25" y="3429000"/>
            <a:ext cx="1255548" cy="25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7A0EE3-CA39-4AC4-8C6D-2F00143B1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B75FDC-AC80-4BE8-924D-A1EBCD8E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5" y="3429000"/>
            <a:ext cx="4506667" cy="288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A2BFA4-522D-49C6-8257-4A610E075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4D958A-AB03-437B-943A-B8613D4DD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73" y="3429000"/>
            <a:ext cx="5333852" cy="252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54AD7D9-7AFC-4E78-AA75-2683A6D8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C4E0975-D35F-46BE-BE5E-BD376118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4" y="3241153"/>
            <a:ext cx="2016001" cy="28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EA71D1A-65B9-4FB5-93AA-9884340F8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89D1503A-794A-430E-85B1-98852FD8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8" y="3949409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722C78-DC16-46F9-A389-7BC0AC961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A512678-20B5-4BDA-8B5C-AA3B043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04" y="3807366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0F3441F7-7E1A-4FB9-A0D2-E7FD8CF5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94" y="4252729"/>
            <a:ext cx="1632382" cy="16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15A93-A54E-4D7F-9871-A0A01D5D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7723751-B54D-4375-9D05-73D24D12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41488"/>
            <a:ext cx="6059543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2EA6E44-9E14-48DB-A345-89C406B0B49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90AF86-8FA1-4C18-A16A-8CF1427E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7BE1A91-3FD2-4DBF-A77B-DBF1D42F4D54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D86C5A-6FD0-4B42-85E7-19E4C017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4607766"/>
            <a:ext cx="6902709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121DFD-4637-4A5C-870B-3213B962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39645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4DA701-C838-4008-B6A9-922EAF31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3241153"/>
            <a:ext cx="2880000" cy="2880000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BEB5FBE-183E-420B-BEAB-C1F0F20DEF7C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DCC507-C604-4D8D-B6E9-3A3CD5761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5" y="3241153"/>
            <a:ext cx="2880000" cy="2880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182AE56-3F20-48EE-953F-E6AA132DB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404DC3D-DAA0-4AC0-9E95-6190D7264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56" y="3336725"/>
            <a:ext cx="6044162" cy="2520000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2CF2750-7676-4344-9286-05C08D342D81}"/>
              </a:ext>
            </a:extLst>
          </p:cNvPr>
          <p:cNvSpPr/>
          <p:nvPr/>
        </p:nvSpPr>
        <p:spPr>
          <a:xfrm>
            <a:off x="3695057" y="736847"/>
            <a:ext cx="1753885" cy="181104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D2ED06-BE7C-418E-B7CC-61E5309C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58" y="6149072"/>
            <a:ext cx="37188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Office PowerPoint</Application>
  <PresentationFormat>Diavoorstelling (4:3)</PresentationFormat>
  <Paragraphs>69</Paragraphs>
  <Slides>69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69</vt:i4>
      </vt:variant>
    </vt:vector>
  </HeadingPairs>
  <TitlesOfParts>
    <vt:vector size="74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Hilke Van Kerckhove</dc:creator>
  <cp:lastModifiedBy>Hilke Van Kerckhove</cp:lastModifiedBy>
  <cp:revision>8</cp:revision>
  <dcterms:created xsi:type="dcterms:W3CDTF">2019-01-31T17:13:04Z</dcterms:created>
  <dcterms:modified xsi:type="dcterms:W3CDTF">2020-04-19T14:52:31Z</dcterms:modified>
</cp:coreProperties>
</file>