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35" r:id="rId2"/>
    <p:sldId id="336" r:id="rId3"/>
    <p:sldId id="337" r:id="rId4"/>
    <p:sldId id="339" r:id="rId5"/>
    <p:sldId id="341" r:id="rId6"/>
    <p:sldId id="342" r:id="rId7"/>
    <p:sldId id="346" r:id="rId8"/>
    <p:sldId id="344" r:id="rId9"/>
    <p:sldId id="347" r:id="rId10"/>
    <p:sldId id="348" r:id="rId11"/>
    <p:sldId id="350" r:id="rId12"/>
    <p:sldId id="351" r:id="rId13"/>
    <p:sldId id="353" r:id="rId14"/>
    <p:sldId id="357" r:id="rId15"/>
    <p:sldId id="359" r:id="rId16"/>
    <p:sldId id="361" r:id="rId17"/>
    <p:sldId id="362" r:id="rId18"/>
    <p:sldId id="363" r:id="rId19"/>
    <p:sldId id="364" r:id="rId20"/>
    <p:sldId id="365" r:id="rId21"/>
    <p:sldId id="366" r:id="rId22"/>
    <p:sldId id="370" r:id="rId23"/>
    <p:sldId id="369" r:id="rId24"/>
    <p:sldId id="373" r:id="rId25"/>
    <p:sldId id="376" r:id="rId26"/>
    <p:sldId id="378" r:id="rId27"/>
    <p:sldId id="389" r:id="rId28"/>
    <p:sldId id="391" r:id="rId29"/>
    <p:sldId id="392" r:id="rId30"/>
    <p:sldId id="404" r:id="rId31"/>
    <p:sldId id="394" r:id="rId32"/>
    <p:sldId id="398" r:id="rId33"/>
    <p:sldId id="401" r:id="rId34"/>
    <p:sldId id="402" r:id="rId35"/>
    <p:sldId id="405" r:id="rId36"/>
    <p:sldId id="408" r:id="rId37"/>
    <p:sldId id="305" r:id="rId38"/>
    <p:sldId id="257" r:id="rId39"/>
    <p:sldId id="260" r:id="rId40"/>
    <p:sldId id="256" r:id="rId41"/>
    <p:sldId id="285" r:id="rId42"/>
    <p:sldId id="271" r:id="rId43"/>
    <p:sldId id="261" r:id="rId44"/>
    <p:sldId id="329" r:id="rId45"/>
    <p:sldId id="334" r:id="rId46"/>
    <p:sldId id="273" r:id="rId47"/>
    <p:sldId id="274" r:id="rId48"/>
    <p:sldId id="272" r:id="rId49"/>
    <p:sldId id="282" r:id="rId50"/>
    <p:sldId id="304" r:id="rId51"/>
    <p:sldId id="258" r:id="rId52"/>
    <p:sldId id="270" r:id="rId53"/>
    <p:sldId id="321" r:id="rId54"/>
    <p:sldId id="283" r:id="rId55"/>
    <p:sldId id="312" r:id="rId56"/>
    <p:sldId id="278" r:id="rId57"/>
    <p:sldId id="287" r:id="rId58"/>
    <p:sldId id="280" r:id="rId59"/>
    <p:sldId id="281" r:id="rId60"/>
    <p:sldId id="322" r:id="rId61"/>
    <p:sldId id="284" r:id="rId62"/>
    <p:sldId id="286" r:id="rId63"/>
    <p:sldId id="307" r:id="rId64"/>
    <p:sldId id="319" r:id="rId65"/>
    <p:sldId id="288" r:id="rId66"/>
    <p:sldId id="293" r:id="rId67"/>
    <p:sldId id="294" r:id="rId68"/>
    <p:sldId id="279" r:id="rId69"/>
    <p:sldId id="296" r:id="rId70"/>
    <p:sldId id="297" r:id="rId71"/>
    <p:sldId id="306" r:id="rId72"/>
    <p:sldId id="295" r:id="rId73"/>
    <p:sldId id="298" r:id="rId74"/>
    <p:sldId id="303" r:id="rId75"/>
    <p:sldId id="313" r:id="rId76"/>
    <p:sldId id="315" r:id="rId77"/>
    <p:sldId id="269" r:id="rId78"/>
    <p:sldId id="697" r:id="rId79"/>
    <p:sldId id="409" r:id="rId80"/>
    <p:sldId id="410" r:id="rId81"/>
    <p:sldId id="412" r:id="rId82"/>
    <p:sldId id="414" r:id="rId83"/>
    <p:sldId id="415" r:id="rId84"/>
    <p:sldId id="417" r:id="rId85"/>
    <p:sldId id="419" r:id="rId86"/>
    <p:sldId id="420" r:id="rId87"/>
    <p:sldId id="421" r:id="rId88"/>
    <p:sldId id="422" r:id="rId89"/>
    <p:sldId id="423" r:id="rId90"/>
    <p:sldId id="424" r:id="rId91"/>
    <p:sldId id="425" r:id="rId92"/>
    <p:sldId id="426" r:id="rId93"/>
    <p:sldId id="430" r:id="rId94"/>
    <p:sldId id="432" r:id="rId95"/>
    <p:sldId id="434" r:id="rId96"/>
    <p:sldId id="435" r:id="rId97"/>
    <p:sldId id="436" r:id="rId98"/>
    <p:sldId id="437" r:id="rId99"/>
    <p:sldId id="438" r:id="rId100"/>
    <p:sldId id="439" r:id="rId101"/>
    <p:sldId id="442" r:id="rId102"/>
    <p:sldId id="444" r:id="rId103"/>
    <p:sldId id="446" r:id="rId104"/>
    <p:sldId id="448" r:id="rId105"/>
    <p:sldId id="449" r:id="rId106"/>
    <p:sldId id="451" r:id="rId107"/>
    <p:sldId id="459" r:id="rId108"/>
    <p:sldId id="462" r:id="rId109"/>
    <p:sldId id="464" r:id="rId110"/>
    <p:sldId id="465" r:id="rId111"/>
    <p:sldId id="467" r:id="rId112"/>
    <p:sldId id="471" r:id="rId113"/>
    <p:sldId id="472" r:id="rId114"/>
    <p:sldId id="474" r:id="rId115"/>
    <p:sldId id="475" r:id="rId116"/>
    <p:sldId id="476" r:id="rId117"/>
    <p:sldId id="477" r:id="rId118"/>
    <p:sldId id="478" r:id="rId119"/>
    <p:sldId id="698" r:id="rId120"/>
    <p:sldId id="481" r:id="rId121"/>
    <p:sldId id="482" r:id="rId122"/>
    <p:sldId id="484" r:id="rId123"/>
    <p:sldId id="486" r:id="rId124"/>
    <p:sldId id="487" r:id="rId125"/>
    <p:sldId id="489" r:id="rId126"/>
    <p:sldId id="491" r:id="rId127"/>
    <p:sldId id="492" r:id="rId128"/>
    <p:sldId id="493" r:id="rId129"/>
    <p:sldId id="494" r:id="rId130"/>
    <p:sldId id="495" r:id="rId131"/>
    <p:sldId id="496" r:id="rId132"/>
    <p:sldId id="497" r:id="rId133"/>
    <p:sldId id="498" r:id="rId134"/>
    <p:sldId id="502" r:id="rId135"/>
    <p:sldId id="504" r:id="rId136"/>
    <p:sldId id="506" r:id="rId137"/>
    <p:sldId id="507" r:id="rId138"/>
    <p:sldId id="508" r:id="rId139"/>
    <p:sldId id="509" r:id="rId140"/>
    <p:sldId id="510" r:id="rId141"/>
    <p:sldId id="511" r:id="rId142"/>
    <p:sldId id="514" r:id="rId143"/>
    <p:sldId id="516" r:id="rId144"/>
    <p:sldId id="518" r:id="rId145"/>
    <p:sldId id="520" r:id="rId146"/>
    <p:sldId id="521" r:id="rId147"/>
    <p:sldId id="523" r:id="rId148"/>
    <p:sldId id="531" r:id="rId149"/>
    <p:sldId id="534" r:id="rId150"/>
    <p:sldId id="536" r:id="rId151"/>
    <p:sldId id="537" r:id="rId152"/>
    <p:sldId id="539" r:id="rId153"/>
    <p:sldId id="543" r:id="rId154"/>
    <p:sldId id="544" r:id="rId155"/>
    <p:sldId id="546" r:id="rId156"/>
    <p:sldId id="547" r:id="rId157"/>
    <p:sldId id="548" r:id="rId158"/>
    <p:sldId id="549" r:id="rId159"/>
    <p:sldId id="550" r:id="rId160"/>
    <p:sldId id="699" r:id="rId161"/>
    <p:sldId id="553" r:id="rId162"/>
    <p:sldId id="554" r:id="rId163"/>
    <p:sldId id="556" r:id="rId164"/>
    <p:sldId id="558" r:id="rId165"/>
    <p:sldId id="559" r:id="rId166"/>
    <p:sldId id="561" r:id="rId167"/>
    <p:sldId id="563" r:id="rId168"/>
    <p:sldId id="564" r:id="rId169"/>
    <p:sldId id="565" r:id="rId170"/>
    <p:sldId id="566" r:id="rId171"/>
    <p:sldId id="567" r:id="rId172"/>
    <p:sldId id="568" r:id="rId173"/>
    <p:sldId id="569" r:id="rId174"/>
    <p:sldId id="570" r:id="rId175"/>
    <p:sldId id="574" r:id="rId176"/>
    <p:sldId id="576" r:id="rId177"/>
    <p:sldId id="578" r:id="rId178"/>
    <p:sldId id="579" r:id="rId179"/>
    <p:sldId id="580" r:id="rId180"/>
    <p:sldId id="581" r:id="rId181"/>
    <p:sldId id="582" r:id="rId182"/>
    <p:sldId id="583" r:id="rId183"/>
    <p:sldId id="586" r:id="rId184"/>
    <p:sldId id="588" r:id="rId185"/>
    <p:sldId id="590" r:id="rId186"/>
    <p:sldId id="592" r:id="rId187"/>
    <p:sldId id="593" r:id="rId188"/>
    <p:sldId id="595" r:id="rId189"/>
    <p:sldId id="603" r:id="rId190"/>
    <p:sldId id="606" r:id="rId191"/>
    <p:sldId id="608" r:id="rId192"/>
    <p:sldId id="609" r:id="rId193"/>
    <p:sldId id="611" r:id="rId194"/>
    <p:sldId id="615" r:id="rId195"/>
    <p:sldId id="616" r:id="rId196"/>
    <p:sldId id="618" r:id="rId197"/>
    <p:sldId id="619" r:id="rId198"/>
    <p:sldId id="620" r:id="rId199"/>
    <p:sldId id="621" r:id="rId200"/>
    <p:sldId id="622" r:id="rId201"/>
    <p:sldId id="700" r:id="rId202"/>
    <p:sldId id="625" r:id="rId203"/>
    <p:sldId id="626" r:id="rId204"/>
    <p:sldId id="628" r:id="rId205"/>
    <p:sldId id="630" r:id="rId206"/>
    <p:sldId id="631" r:id="rId207"/>
    <p:sldId id="633" r:id="rId208"/>
    <p:sldId id="635" r:id="rId209"/>
    <p:sldId id="636" r:id="rId210"/>
    <p:sldId id="637" r:id="rId211"/>
    <p:sldId id="638" r:id="rId212"/>
    <p:sldId id="639" r:id="rId213"/>
    <p:sldId id="640" r:id="rId214"/>
    <p:sldId id="641" r:id="rId215"/>
    <p:sldId id="642" r:id="rId216"/>
    <p:sldId id="646" r:id="rId217"/>
    <p:sldId id="648" r:id="rId218"/>
    <p:sldId id="650" r:id="rId219"/>
    <p:sldId id="651" r:id="rId220"/>
    <p:sldId id="652" r:id="rId221"/>
    <p:sldId id="653" r:id="rId222"/>
    <p:sldId id="654" r:id="rId223"/>
    <p:sldId id="655" r:id="rId224"/>
    <p:sldId id="658" r:id="rId225"/>
    <p:sldId id="660" r:id="rId226"/>
    <p:sldId id="662" r:id="rId227"/>
    <p:sldId id="664" r:id="rId228"/>
    <p:sldId id="665" r:id="rId229"/>
    <p:sldId id="667" r:id="rId230"/>
    <p:sldId id="675" r:id="rId231"/>
    <p:sldId id="678" r:id="rId232"/>
    <p:sldId id="680" r:id="rId233"/>
    <p:sldId id="681" r:id="rId234"/>
    <p:sldId id="683" r:id="rId235"/>
    <p:sldId id="687" r:id="rId236"/>
    <p:sldId id="688" r:id="rId237"/>
    <p:sldId id="690" r:id="rId238"/>
    <p:sldId id="691" r:id="rId239"/>
    <p:sldId id="692" r:id="rId240"/>
    <p:sldId id="693" r:id="rId241"/>
    <p:sldId id="694" r:id="rId242"/>
    <p:sldId id="701" r:id="rId243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64D82B-15A9-4C72-A380-5627527A41E7}" v="16" dt="2019-10-05T09:49:15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9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microsoft.com/office/2015/10/relationships/revisionInfo" Target="revisionInfo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viewProps" Target="view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9A11E-8C70-4676-8B38-9CE997799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D73F46-7047-43B3-B7C9-5F6BAD2CB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A39B12-86A6-428C-A5AB-174B7F55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50B8F8-00DD-49D5-B4AA-923D1FAD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5C0A12-9C48-43D8-9016-84320346E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473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85DC0-34E2-405B-B781-FABCCEF8A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B0342CD-0298-4614-A6C2-9E40CB601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53D740-1DCE-45A7-8F24-55481CC2E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26898A-CAEF-44E5-9A9D-C46D98CD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0C898-EBF3-43C5-946C-D39CF603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227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1F1CDA0-13CD-4272-A067-C1078F012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46B08D1-FD36-4D21-9893-B86BD369D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796323-6EBF-424D-A5CD-64DDD40A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57A66D-53DA-4A18-BFFD-F3141E92E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0D1769-D420-47BE-99CE-ED4E281F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021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64B61-4C33-4C9A-AC5F-2A92EB161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16B13C-78DC-4ABE-B97B-46409716E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5EDE13-92FE-43B7-B55C-47F1AF57E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253DE0-BF7A-4F79-AD06-84FAB9962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132B54-B1E6-4EC5-A485-97281D84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9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C8382-F0B2-464C-AEB2-038D436A5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9466A3-3840-4039-B993-DE24C3A10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364739-8357-49D9-9F50-9019D40F7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C78C91-42CB-4B46-B3E9-67AADD2D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DE6DA9-3682-4DA1-883E-F67B6E636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519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458CE-FDA0-4315-B6A8-55CC4653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DE2284-1DB4-4C09-BE78-BE562E4BD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8EBC166-B5A3-475F-942D-E9FD0919F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1883C9-38A6-4C13-9EA1-FED55E8C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58C11B-F008-4A88-A9B4-5F904A57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914D517-232E-41A3-9FA9-3425018C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4618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0501D-BEC9-44E5-803F-9D307526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A09BC0-3342-4EEF-A36C-F696EC27F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32D473-6007-4046-819F-6AFB0A044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355931-3BC5-421E-A492-EB01E4DBE8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9788E49-FA11-49DA-9BA9-7F25DD93A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54DA360-2B72-4F58-B4D8-62B3796E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8A144DF-0D22-41AF-93E3-3EB4F6DE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10046DD-3A4A-4F4E-BEB3-5E92784FE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336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C54E3-9284-4A36-B774-CBB09F52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2ED31BC-086B-49B4-B892-920F7957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194FEAA-3BC0-45B9-ABEE-A7402D38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DDF0224-16A5-4BC3-8821-A5079503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848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1E4B8B8-2C4C-4B24-A80A-55717E43A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55DFB4E-2FC7-49D5-B9C8-47EBCA60F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060FEF-42BF-48E5-B173-270C082F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052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10DE5F-6444-415A-AE65-12BCF8E3C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0B7B4F-B649-4B9D-AC29-DA56EC9CE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17E0AE-76EB-4A62-B26D-1B0B698A3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D74202-E258-4285-987F-E5ACEEBFD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80BB6C0-5575-4B74-A843-B3E232C8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853CB0-0A5C-427B-84A8-5B858D02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35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C5B32-19AF-431D-8A0A-0EDA9AD61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21D9165-62D1-4DC4-8007-EAEAE1CB6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B4D296-5E1F-4034-BCCA-5611093B9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12A0AD-AE91-4E47-BB60-9FD2B23F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C4961F-7DD6-4BB3-B485-5B95DA41F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15D6B9-08B5-4968-AA25-1E26CEB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432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C275063-1835-4989-9B38-660444540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75F05B-48F5-4F27-89B2-5D797C615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922B22-2BE9-45C8-B514-E1239E35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42EDC-714E-454C-9E0A-D904EC596A3B}" type="datetimeFigureOut">
              <a:rPr lang="nl-BE" smtClean="0"/>
              <a:t>19/04/2020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222802-8915-4DDC-958C-06D68991B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D3B458-68F2-4176-8FD7-1503161FD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7605C-168F-4EDE-9D06-BE84514EF2C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2705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slide" Target="slide202.xml"/><Relationship Id="rId3" Type="http://schemas.openxmlformats.org/officeDocument/2006/relationships/image" Target="../media/image2.png"/><Relationship Id="rId7" Type="http://schemas.openxmlformats.org/officeDocument/2006/relationships/slide" Target="slide37.xml"/><Relationship Id="rId12" Type="http://schemas.openxmlformats.org/officeDocument/2006/relationships/slide" Target="slide16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slide" Target="slide79.xml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openxmlformats.org/officeDocument/2006/relationships/slide" Target="slide120.xml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Afbeeldingsresultaat voor silence picto">
            <a:extLst>
              <a:ext uri="{FF2B5EF4-FFF2-40B4-BE49-F238E27FC236}">
                <a16:creationId xmlns:a16="http://schemas.microsoft.com/office/drawing/2014/main" id="{E1B573C1-BEEA-48F3-9E52-172BF476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15" y="3833894"/>
            <a:ext cx="2352582" cy="235258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erelateerde afbeelding">
            <a:extLst>
              <a:ext uri="{FF2B5EF4-FFF2-40B4-BE49-F238E27FC236}">
                <a16:creationId xmlns:a16="http://schemas.microsoft.com/office/drawing/2014/main" id="{F371005E-9243-4CF1-BCEC-901AD2B65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7497" r="556" b="5363"/>
          <a:stretch/>
        </p:blipFill>
        <p:spPr bwMode="auto">
          <a:xfrm>
            <a:off x="3387802" y="3810181"/>
            <a:ext cx="2368391" cy="23683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k3">
            <a:hlinkClick r:id="rId4" action="ppaction://hlinksldjump"/>
            <a:extLst>
              <a:ext uri="{FF2B5EF4-FFF2-40B4-BE49-F238E27FC236}">
                <a16:creationId xmlns:a16="http://schemas.microsoft.com/office/drawing/2014/main" id="{026AD0E3-138D-43B0-9B93-8493F4D3A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r="7798"/>
          <a:stretch/>
        </p:blipFill>
        <p:spPr bwMode="auto">
          <a:xfrm>
            <a:off x="538796" y="3833894"/>
            <a:ext cx="2352583" cy="23525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despacito">
            <a:extLst>
              <a:ext uri="{FF2B5EF4-FFF2-40B4-BE49-F238E27FC236}">
                <a16:creationId xmlns:a16="http://schemas.microsoft.com/office/drawing/2014/main" id="{31C47B84-851C-47D1-8626-B927C70E3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r="25012"/>
          <a:stretch/>
        </p:blipFill>
        <p:spPr bwMode="auto">
          <a:xfrm>
            <a:off x="6252615" y="927055"/>
            <a:ext cx="2368391" cy="23683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ed sheeran">
            <a:hlinkClick r:id="rId7" action="ppaction://hlinksldjump"/>
            <a:extLst>
              <a:ext uri="{FF2B5EF4-FFF2-40B4-BE49-F238E27FC236}">
                <a16:creationId xmlns:a16="http://schemas.microsoft.com/office/drawing/2014/main" id="{3E250B7D-220B-4819-845C-BE58F0E5D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" b="33366"/>
          <a:stretch/>
        </p:blipFill>
        <p:spPr bwMode="auto">
          <a:xfrm>
            <a:off x="3387802" y="957022"/>
            <a:ext cx="2368391" cy="23683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dame tu cosita">
            <a:hlinkClick r:id="rId9" action="ppaction://hlinksldjump"/>
            <a:extLst>
              <a:ext uri="{FF2B5EF4-FFF2-40B4-BE49-F238E27FC236}">
                <a16:creationId xmlns:a16="http://schemas.microsoft.com/office/drawing/2014/main" id="{D37BDDE2-96F7-4194-B3DC-65E01CB0B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7" y="949117"/>
            <a:ext cx="2368392" cy="23683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7ADD3A48-BDF6-46BE-831C-2299308E2BBC}"/>
              </a:ext>
            </a:extLst>
          </p:cNvPr>
          <p:cNvSpPr/>
          <p:nvPr/>
        </p:nvSpPr>
        <p:spPr>
          <a:xfrm>
            <a:off x="522988" y="957023"/>
            <a:ext cx="2368392" cy="2352582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0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5B1A9DE5-0B3A-4125-8BC4-B341497BF25B}"/>
              </a:ext>
            </a:extLst>
          </p:cNvPr>
          <p:cNvSpPr/>
          <p:nvPr/>
        </p:nvSpPr>
        <p:spPr>
          <a:xfrm>
            <a:off x="3387804" y="957023"/>
            <a:ext cx="2368392" cy="2352582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0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hthoek: afgeronde hoeken 6">
            <a:hlinkClick r:id="rId11" action="ppaction://hlinksldjump"/>
            <a:extLst>
              <a:ext uri="{FF2B5EF4-FFF2-40B4-BE49-F238E27FC236}">
                <a16:creationId xmlns:a16="http://schemas.microsoft.com/office/drawing/2014/main" id="{655385AC-6D75-4176-9516-BCB815FF0BED}"/>
              </a:ext>
            </a:extLst>
          </p:cNvPr>
          <p:cNvSpPr/>
          <p:nvPr/>
        </p:nvSpPr>
        <p:spPr>
          <a:xfrm>
            <a:off x="6252620" y="957023"/>
            <a:ext cx="2368392" cy="2352582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0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4BCD7AA-760E-4D4D-83DC-C6CC481310AA}"/>
              </a:ext>
            </a:extLst>
          </p:cNvPr>
          <p:cNvSpPr/>
          <p:nvPr/>
        </p:nvSpPr>
        <p:spPr>
          <a:xfrm>
            <a:off x="522988" y="3825990"/>
            <a:ext cx="2368392" cy="2352582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0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echthoek: afgeronde hoeken 8">
            <a:hlinkClick r:id="rId12" action="ppaction://hlinksldjump"/>
            <a:extLst>
              <a:ext uri="{FF2B5EF4-FFF2-40B4-BE49-F238E27FC236}">
                <a16:creationId xmlns:a16="http://schemas.microsoft.com/office/drawing/2014/main" id="{F6A63B5E-090A-49B4-9EFF-47CB735DFCCF}"/>
              </a:ext>
            </a:extLst>
          </p:cNvPr>
          <p:cNvSpPr/>
          <p:nvPr/>
        </p:nvSpPr>
        <p:spPr>
          <a:xfrm>
            <a:off x="3387804" y="3825990"/>
            <a:ext cx="2368392" cy="2352582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0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echthoek: afgeronde hoeken 9">
            <a:hlinkClick r:id="rId13" action="ppaction://hlinksldjump"/>
            <a:extLst>
              <a:ext uri="{FF2B5EF4-FFF2-40B4-BE49-F238E27FC236}">
                <a16:creationId xmlns:a16="http://schemas.microsoft.com/office/drawing/2014/main" id="{3C2F338E-1B46-48E4-BFDC-7BC9B3617243}"/>
              </a:ext>
            </a:extLst>
          </p:cNvPr>
          <p:cNvSpPr/>
          <p:nvPr/>
        </p:nvSpPr>
        <p:spPr>
          <a:xfrm>
            <a:off x="6252620" y="3825990"/>
            <a:ext cx="2368392" cy="2352582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0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C6CC6-73A5-4CB3-9C7F-B9E1BB5FC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3429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84E677-E779-42C4-9DE6-0B7B7FEB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4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42842-4705-4F5A-AE7C-2A4AFB48A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28A6FE-F7AF-4DB3-9849-A6C4E1A0B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09D3CA-9D17-4413-8D78-CDCAC7EA3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2B0E64-E231-46D3-8BF5-DC6C56C13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48" y="3429000"/>
            <a:ext cx="198350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1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B68A56-6709-4090-B0A7-98C125B4A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11948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999E8A-4A28-47B4-924C-07A3D96CA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36" y="3429000"/>
            <a:ext cx="43632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013EA0-EE16-4D4F-BB60-8B6BAC171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99" y="3429000"/>
            <a:ext cx="406939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816A6A-8851-417C-9E83-0CF3CD8E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1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328938-3E9A-4AD1-929C-A5C0CAD2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0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DEE282-FB07-47EC-BEAE-DBF09E436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76" y="3429000"/>
            <a:ext cx="289844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AAC40A-9D6F-40B9-A8A2-BD90D2C42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14" y="3429000"/>
            <a:ext cx="207477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268AE6-850D-4B37-A5BA-4BD960AA3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32" y="3429000"/>
            <a:ext cx="203953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061FC9-2C69-461E-9809-75072B74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25" y="3429000"/>
            <a:ext cx="125554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4D958A-AB03-437B-943A-B8613D4DD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73" y="3429000"/>
            <a:ext cx="533385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C4E0975-D35F-46BE-BE5E-BD3761184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89D1503A-794A-430E-85B1-98852FD8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04" y="3807366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94" y="425272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54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7723751-B54D-4375-9D05-73D24D122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F2EA6E44-9E14-48DB-A345-89C406B0B49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9512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BCF91FC-8FFB-47D9-9A6D-917B73E46B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194" name="Picture 2" descr="Gerelateerde afbeeldi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F723EFE-E32D-40F8-8CD3-2B39D1B750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361"/>
            <a:ext cx="9144000" cy="607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6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467DB8FB-0902-421F-99C9-E6B51DE8560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45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FAD1A0-5126-4324-822B-E553DA60D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  <p:pic>
        <p:nvPicPr>
          <p:cNvPr id="6" name="K3 - Drums gaan boem!">
            <a:hlinkClick r:id="" action="ppaction://media"/>
            <a:extLst>
              <a:ext uri="{FF2B5EF4-FFF2-40B4-BE49-F238E27FC236}">
                <a16:creationId xmlns:a16="http://schemas.microsoft.com/office/drawing/2014/main" id="{C21D10A9-AE90-4780-A53F-A954452FD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7664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C90673-6FB5-4EEF-B815-892CFBBE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CD14CA70-88F9-4D22-818E-ED0042607B80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61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95D5084-1937-4AB8-8C4C-3AD6823A2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F5ADBA41-8C26-431C-864F-03A39C77A41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12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D86C5A-6FD0-4B42-85E7-19E4C017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04DC3D-DAA0-4AC0-9E95-6190D726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6725"/>
            <a:ext cx="6044162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82CF2750-7676-4344-9286-05C08D342D81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138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F3D26EE-8042-499E-BD63-D2DFC47B0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1962"/>
            <a:ext cx="6028861" cy="2520000"/>
          </a:xfrm>
          <a:prstGeom prst="rect">
            <a:avLst/>
          </a:prstGeom>
        </p:spPr>
      </p:pic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85780B38-400D-4257-BD3D-4BBADACE0A92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848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05" y="3241153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75F378-2B45-452E-85C2-25F24882D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7" y="324115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C6CC6-73A5-4CB3-9C7F-B9E1BB5FC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3429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3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A8E84D6-C9F7-4EDF-B81F-AF1E6D14865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1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20165E-AC03-4952-A2D2-B84B661F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45" y="3429000"/>
            <a:ext cx="220430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6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328938-3E9A-4AD1-929C-A5C0CAD2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467DB8FB-0902-421F-99C9-E6B51DE8560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72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12BF3DD-3075-44AE-B1D5-572052A8F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20165E-AC03-4952-A2D2-B84B661F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45" y="3429000"/>
            <a:ext cx="220430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3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1970ACB-5F48-4B26-97F3-599401C01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496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FA5F9CB-50A8-4ED2-9554-4327CB4AA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22435"/>
            <a:ext cx="5998488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BE28B32F-ECBF-4A75-8D82-64156C41EA3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6145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relateerde afbeelding">
            <a:extLst>
              <a:ext uri="{FF2B5EF4-FFF2-40B4-BE49-F238E27FC236}">
                <a16:creationId xmlns:a16="http://schemas.microsoft.com/office/drawing/2014/main" id="{5DDB0C46-9673-4259-8872-F0D363D22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48" y="4883044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02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0C2AB2-E5DD-4DBB-A70B-246202A5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1F230E-5E0B-4304-A2DA-621764F9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65" y="3429000"/>
            <a:ext cx="450666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9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B8245F-E29B-4DC8-B677-F2AC27A1F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1970ACB-5F48-4B26-97F3-599401C01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0962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8639BE-F91B-416F-A36B-CB0CE81C3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84E677-E779-42C4-9DE6-0B7B7FEB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42842-4705-4F5A-AE7C-2A4AFB48A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28A6FE-F7AF-4DB3-9849-A6C4E1A0B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09D3CA-9D17-4413-8D78-CDCAC7EA3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2B0E64-E231-46D3-8BF5-DC6C56C13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48" y="3429000"/>
            <a:ext cx="198350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18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B68A56-6709-4090-B0A7-98C125B4A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11948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999E8A-4A28-47B4-924C-07A3D96CA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36" y="3429000"/>
            <a:ext cx="43632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013EA0-EE16-4D4F-BB60-8B6BAC171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99" y="3429000"/>
            <a:ext cx="406939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FA5F9CB-50A8-4ED2-9554-4327CB4AA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22435"/>
            <a:ext cx="5998488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BE28B32F-ECBF-4A75-8D82-64156C41EA3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678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816A6A-8851-417C-9E83-0CF3CD8E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DEE282-FB07-47EC-BEAE-DBF09E436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76" y="3429000"/>
            <a:ext cx="289844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5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AAC40A-9D6F-40B9-A8A2-BD90D2C42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14" y="3429000"/>
            <a:ext cx="207477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268AE6-850D-4B37-A5BA-4BD960AA3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32" y="3429000"/>
            <a:ext cx="203953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061FC9-2C69-461E-9809-75072B74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25" y="3429000"/>
            <a:ext cx="125554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4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4D958A-AB03-437B-943A-B8613D4DD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73" y="3429000"/>
            <a:ext cx="533385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C4E0975-D35F-46BE-BE5E-BD3761184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89D1503A-794A-430E-85B1-98852FD8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7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04" y="3807366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94" y="425272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5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7723751-B54D-4375-9D05-73D24D122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F2EA6E44-9E14-48DB-A345-89C406B0B49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9621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relateerde afbeelding">
            <a:extLst>
              <a:ext uri="{FF2B5EF4-FFF2-40B4-BE49-F238E27FC236}">
                <a16:creationId xmlns:a16="http://schemas.microsoft.com/office/drawing/2014/main" id="{5DDB0C46-9673-4259-8872-F0D363D22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48" y="4883044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0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E624FA6-23F7-4C0A-9D40-8F43030674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194" name="Picture 2" descr="Gerelateerde afbeeldi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F723EFE-E32D-40F8-8CD3-2B39D1B750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361"/>
            <a:ext cx="9144000" cy="607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FAD1A0-5126-4324-822B-E553DA60D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  <p:pic>
        <p:nvPicPr>
          <p:cNvPr id="7" name="6a. Chinese Dance - The Nutcracker Suite">
            <a:hlinkClick r:id="" action="ppaction://media"/>
            <a:extLst>
              <a:ext uri="{FF2B5EF4-FFF2-40B4-BE49-F238E27FC236}">
                <a16:creationId xmlns:a16="http://schemas.microsoft.com/office/drawing/2014/main" id="{F91F06B2-862E-4A86-828C-C77C871B2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902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C90673-6FB5-4EEF-B815-892CFBBE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CD14CA70-88F9-4D22-818E-ED0042607B80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95D5084-1937-4AB8-8C4C-3AD6823A2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F5ADBA41-8C26-431C-864F-03A39C77A41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00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D86C5A-6FD0-4B42-85E7-19E4C017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04DC3D-DAA0-4AC0-9E95-6190D726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6725"/>
            <a:ext cx="6044162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82CF2750-7676-4344-9286-05C08D342D81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730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F3D26EE-8042-499E-BD63-D2DFC47B0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1962"/>
            <a:ext cx="6028861" cy="2520000"/>
          </a:xfrm>
          <a:prstGeom prst="rect">
            <a:avLst/>
          </a:prstGeom>
        </p:spPr>
      </p:pic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85780B38-400D-4257-BD3D-4BBADACE0A92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7201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05" y="3241153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75F378-2B45-452E-85C2-25F24882D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7" y="324115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C6CC6-73A5-4CB3-9C7F-B9E1BB5FC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3429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0C2AB2-E5DD-4DBB-A70B-246202A5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A8E84D6-C9F7-4EDF-B81F-AF1E6D14865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16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328938-3E9A-4AD1-929C-A5C0CAD2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4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467DB8FB-0902-421F-99C9-E6B51DE8560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2666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12BF3DD-3075-44AE-B1D5-572052A8F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0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20165E-AC03-4952-A2D2-B84B661F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45" y="3429000"/>
            <a:ext cx="220430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1970ACB-5F48-4B26-97F3-599401C01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450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FA5F9CB-50A8-4ED2-9554-4327CB4AA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22435"/>
            <a:ext cx="5998488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BE28B32F-ECBF-4A75-8D82-64156C41EA3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679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relateerde afbeelding">
            <a:extLst>
              <a:ext uri="{FF2B5EF4-FFF2-40B4-BE49-F238E27FC236}">
                <a16:creationId xmlns:a16="http://schemas.microsoft.com/office/drawing/2014/main" id="{5DDB0C46-9673-4259-8872-F0D363D22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48" y="4883044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5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0C2AB2-E5DD-4DBB-A70B-246202A5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1F230E-5E0B-4304-A2DA-621764F9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65" y="3429000"/>
            <a:ext cx="450666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1F230E-5E0B-4304-A2DA-621764F9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65" y="3429000"/>
            <a:ext cx="450666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B8245F-E29B-4DC8-B677-F2AC27A1F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8639BE-F91B-416F-A36B-CB0CE81C3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84E677-E779-42C4-9DE6-0B7B7FEB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42842-4705-4F5A-AE7C-2A4AFB48A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28A6FE-F7AF-4DB3-9849-A6C4E1A0B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6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09D3CA-9D17-4413-8D78-CDCAC7EA3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2B0E64-E231-46D3-8BF5-DC6C56C13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48" y="3429000"/>
            <a:ext cx="198350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B68A56-6709-4090-B0A7-98C125B4A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11948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999E8A-4A28-47B4-924C-07A3D96CA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36" y="3429000"/>
            <a:ext cx="43632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B8245F-E29B-4DC8-B677-F2AC27A1F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013EA0-EE16-4D4F-BB60-8B6BAC171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99" y="3429000"/>
            <a:ext cx="406939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816A6A-8851-417C-9E83-0CF3CD8E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DEE282-FB07-47EC-BEAE-DBF09E436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76" y="3429000"/>
            <a:ext cx="289844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AAC40A-9D6F-40B9-A8A2-BD90D2C42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14" y="3429000"/>
            <a:ext cx="207477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268AE6-850D-4B37-A5BA-4BD960AA3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32" y="3429000"/>
            <a:ext cx="203953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061FC9-2C69-461E-9809-75072B74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25" y="3429000"/>
            <a:ext cx="125554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4D958A-AB03-437B-943A-B8613D4DD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73" y="3429000"/>
            <a:ext cx="533385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C4E0975-D35F-46BE-BE5E-BD3761184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89D1503A-794A-430E-85B1-98852FD8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9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04" y="3807366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94" y="425272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FAD1A0-5126-4324-822B-E553DA60D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  <p:pic>
        <p:nvPicPr>
          <p:cNvPr id="5" name="Ami toko sita (tochocita) song Alien Dance">
            <a:hlinkClick r:id="" action="ppaction://media"/>
            <a:extLst>
              <a:ext uri="{FF2B5EF4-FFF2-40B4-BE49-F238E27FC236}">
                <a16:creationId xmlns:a16="http://schemas.microsoft.com/office/drawing/2014/main" id="{E242666A-127C-416A-A688-67BC49D231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361" y="1274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8639BE-F91B-416F-A36B-CB0CE81C3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7723751-B54D-4375-9D05-73D24D122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F2EA6E44-9E14-48DB-A345-89C406B0B49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949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D2EFD7C-8633-45EB-8155-5EB811067B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194" name="Picture 2" descr="Gerelateerde afbeeldi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F723EFE-E32D-40F8-8CD3-2B39D1B750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361"/>
            <a:ext cx="9144000" cy="607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07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FAD1A0-5126-4324-822B-E553DA60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034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C90673-6FB5-4EEF-B815-892CFBBE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CD14CA70-88F9-4D22-818E-ED0042607B80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740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95D5084-1937-4AB8-8C4C-3AD6823A2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F5ADBA41-8C26-431C-864F-03A39C77A41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537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D86C5A-6FD0-4B42-85E7-19E4C017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4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04DC3D-DAA0-4AC0-9E95-6190D726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6725"/>
            <a:ext cx="6044162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82CF2750-7676-4344-9286-05C08D342D81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577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F3D26EE-8042-499E-BD63-D2DFC47B0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1962"/>
            <a:ext cx="6028861" cy="2520000"/>
          </a:xfrm>
          <a:prstGeom prst="rect">
            <a:avLst/>
          </a:prstGeom>
        </p:spPr>
      </p:pic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85780B38-400D-4257-BD3D-4BBADACE0A92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83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05" y="3241153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75F378-2B45-452E-85C2-25F24882D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7" y="324115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0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84E677-E779-42C4-9DE6-0B7B7FEB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C6CC6-73A5-4CB3-9C7F-B9E1BB5FC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3429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A8E84D6-C9F7-4EDF-B81F-AF1E6D14865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67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328938-3E9A-4AD1-929C-A5C0CAD2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467DB8FB-0902-421F-99C9-E6B51DE8560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087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12BF3DD-3075-44AE-B1D5-572052A8F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20165E-AC03-4952-A2D2-B84B661F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45" y="3429000"/>
            <a:ext cx="220430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1970ACB-5F48-4B26-97F3-599401C01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71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FA5F9CB-50A8-4ED2-9554-4327CB4AA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22435"/>
            <a:ext cx="5998488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BE28B32F-ECBF-4A75-8D82-64156C41EA3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94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relateerde afbeelding">
            <a:extLst>
              <a:ext uri="{FF2B5EF4-FFF2-40B4-BE49-F238E27FC236}">
                <a16:creationId xmlns:a16="http://schemas.microsoft.com/office/drawing/2014/main" id="{5DDB0C46-9673-4259-8872-F0D363D22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48" y="4883044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9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0C2AB2-E5DD-4DBB-A70B-246202A5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48" y="4199369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47" y="2889000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relateerde afbeelding">
            <a:extLst>
              <a:ext uri="{FF2B5EF4-FFF2-40B4-BE49-F238E27FC236}">
                <a16:creationId xmlns:a16="http://schemas.microsoft.com/office/drawing/2014/main" id="{F372879E-6ABE-46B9-8848-0A087565F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48" y="5509738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erelateerde afbeelding">
            <a:extLst>
              <a:ext uri="{FF2B5EF4-FFF2-40B4-BE49-F238E27FC236}">
                <a16:creationId xmlns:a16="http://schemas.microsoft.com/office/drawing/2014/main" id="{9B1716C7-705F-487D-BD6E-6B83A3A68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43" y="4199369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relateerde afbeelding">
            <a:extLst>
              <a:ext uri="{FF2B5EF4-FFF2-40B4-BE49-F238E27FC236}">
                <a16:creationId xmlns:a16="http://schemas.microsoft.com/office/drawing/2014/main" id="{821551F0-3548-486A-B6F8-490FF5A1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42" y="2889000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erelateerde afbeelding">
            <a:extLst>
              <a:ext uri="{FF2B5EF4-FFF2-40B4-BE49-F238E27FC236}">
                <a16:creationId xmlns:a16="http://schemas.microsoft.com/office/drawing/2014/main" id="{DC073AC6-DB30-4E4A-87EA-F66BDA096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43" y="5509738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7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1F230E-5E0B-4304-A2DA-621764F9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65" y="3429000"/>
            <a:ext cx="450666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B8245F-E29B-4DC8-B677-F2AC27A1F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1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8639BE-F91B-416F-A36B-CB0CE81C3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84E677-E779-42C4-9DE6-0B7B7FEB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9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42842-4705-4F5A-AE7C-2A4AFB48A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28A6FE-F7AF-4DB3-9849-A6C4E1A0B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09D3CA-9D17-4413-8D78-CDCAC7EA3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2B0E64-E231-46D3-8BF5-DC6C56C13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48" y="3429000"/>
            <a:ext cx="198350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9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5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B68A56-6709-4090-B0A7-98C125B4A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11948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2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42842-4705-4F5A-AE7C-2A4AFB48A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999E8A-4A28-47B4-924C-07A3D96CA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36" y="3429000"/>
            <a:ext cx="43632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013EA0-EE16-4D4F-BB60-8B6BAC171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99" y="3429000"/>
            <a:ext cx="406939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816A6A-8851-417C-9E83-0CF3CD8E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DEE282-FB07-47EC-BEAE-DBF09E436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76" y="3429000"/>
            <a:ext cx="289844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AAC40A-9D6F-40B9-A8A2-BD90D2C42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14" y="3429000"/>
            <a:ext cx="207477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268AE6-850D-4B37-A5BA-4BD960AA3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32" y="3429000"/>
            <a:ext cx="203953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1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061FC9-2C69-461E-9809-75072B74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25" y="3429000"/>
            <a:ext cx="125554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4D958A-AB03-437B-943A-B8613D4DD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73" y="3429000"/>
            <a:ext cx="533385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1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C4E0975-D35F-46BE-BE5E-BD3761184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89D1503A-794A-430E-85B1-98852FD8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09D3CA-9D17-4413-8D78-CDCAC7EA3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04" y="3807366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94" y="425272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6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7723751-B54D-4375-9D05-73D24D122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F2EA6E44-9E14-48DB-A345-89C406B0B49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922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CE317A3-31DC-4BE9-9BC8-1645F78DAD9D}"/>
              </a:ext>
            </a:extLst>
          </p:cNvPr>
          <p:cNvSpPr/>
          <p:nvPr/>
        </p:nvSpPr>
        <p:spPr>
          <a:xfrm>
            <a:off x="0" y="-56562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194" name="Picture 2" descr="Gerelateerde afbeeldi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F723EFE-E32D-40F8-8CD3-2B39D1B750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361"/>
            <a:ext cx="9144000" cy="607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1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B68A56-6709-4090-B0A7-98C125B4A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11948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013EA0-EE16-4D4F-BB60-8B6BAC171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99" y="3429000"/>
            <a:ext cx="406939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816A6A-8851-417C-9E83-0CF3CD8E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DEE282-FB07-47EC-BEAE-DBF09E436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76" y="3429000"/>
            <a:ext cx="289844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8228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04" y="3807366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94" y="425272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9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AAC40A-9D6F-40B9-A8A2-BD90D2C42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14" y="3429000"/>
            <a:ext cx="207477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9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268AE6-850D-4B37-A5BA-4BD960AA3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32" y="3429000"/>
            <a:ext cx="203953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4D958A-AB03-437B-943A-B8613D4DD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73" y="3429000"/>
            <a:ext cx="533385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2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C4E0975-D35F-46BE-BE5E-BD3761184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7723751-B54D-4375-9D05-73D24D122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F2EA6E44-9E14-48DB-A345-89C406B0B49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834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2E36726-31E7-4B70-8FFB-F353F37962D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194" name="Picture 2" descr="Gerelateerde afbeeldi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F723EFE-E32D-40F8-8CD3-2B39D1B750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361"/>
            <a:ext cx="9144000" cy="607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FAD1A0-5126-4324-822B-E553DA60D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  <p:pic>
        <p:nvPicPr>
          <p:cNvPr id="4" name="Ed Sheeran - Shape of You">
            <a:hlinkClick r:id="" action="ppaction://media"/>
            <a:extLst>
              <a:ext uri="{FF2B5EF4-FFF2-40B4-BE49-F238E27FC236}">
                <a16:creationId xmlns:a16="http://schemas.microsoft.com/office/drawing/2014/main" id="{B07ACB46-38DF-492E-9DEC-F07B1CCEBD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553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C90673-6FB5-4EEF-B815-892CFBBE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CD14CA70-88F9-4D22-818E-ED0042607B80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0416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C90673-6FB5-4EEF-B815-892CFBBE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CD14CA70-88F9-4D22-818E-ED0042607B80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647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95D5084-1937-4AB8-8C4C-3AD6823A2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F5ADBA41-8C26-431C-864F-03A39C77A41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06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D86C5A-6FD0-4B42-85E7-19E4C017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04DC3D-DAA0-4AC0-9E95-6190D726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6725"/>
            <a:ext cx="6044162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82CF2750-7676-4344-9286-05C08D342D81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63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F3D26EE-8042-499E-BD63-D2DFC47B0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1962"/>
            <a:ext cx="6028861" cy="2520000"/>
          </a:xfrm>
          <a:prstGeom prst="rect">
            <a:avLst/>
          </a:prstGeom>
        </p:spPr>
      </p:pic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85780B38-400D-4257-BD3D-4BBADACE0A92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6798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05" y="3241153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75F378-2B45-452E-85C2-25F24882D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7" y="324115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C6CC6-73A5-4CB3-9C7F-B9E1BB5FC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3429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A8E84D6-C9F7-4EDF-B81F-AF1E6D14865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102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328938-3E9A-4AD1-929C-A5C0CAD2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467DB8FB-0902-421F-99C9-E6B51DE8560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3191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12BF3DD-3075-44AE-B1D5-572052A8F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4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95D5084-1937-4AB8-8C4C-3AD6823A2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F5ADBA41-8C26-431C-864F-03A39C77A41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615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20165E-AC03-4952-A2D2-B84B661F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45" y="3429000"/>
            <a:ext cx="220430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2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1970ACB-5F48-4B26-97F3-599401C01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69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FA5F9CB-50A8-4ED2-9554-4327CB4AA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22435"/>
            <a:ext cx="5998488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BE28B32F-ECBF-4A75-8D82-64156C41EA3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1745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relateerde afbeelding">
            <a:extLst>
              <a:ext uri="{FF2B5EF4-FFF2-40B4-BE49-F238E27FC236}">
                <a16:creationId xmlns:a16="http://schemas.microsoft.com/office/drawing/2014/main" id="{5DDB0C46-9673-4259-8872-F0D363D22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48" y="4883044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9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0C2AB2-E5DD-4DBB-A70B-246202A5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1F230E-5E0B-4304-A2DA-621764F9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65" y="3429000"/>
            <a:ext cx="450666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B8245F-E29B-4DC8-B677-F2AC27A1F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8639BE-F91B-416F-A36B-CB0CE81C3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5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84E677-E779-42C4-9DE6-0B7B7FEB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42842-4705-4F5A-AE7C-2A4AFB48A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1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D86C5A-6FD0-4B42-85E7-19E4C017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48" y="4199369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47" y="2889000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relateerde afbeelding">
            <a:extLst>
              <a:ext uri="{FF2B5EF4-FFF2-40B4-BE49-F238E27FC236}">
                <a16:creationId xmlns:a16="http://schemas.microsoft.com/office/drawing/2014/main" id="{F372879E-6ABE-46B9-8848-0A087565F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48" y="5509738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erelateerde afbeelding">
            <a:extLst>
              <a:ext uri="{FF2B5EF4-FFF2-40B4-BE49-F238E27FC236}">
                <a16:creationId xmlns:a16="http://schemas.microsoft.com/office/drawing/2014/main" id="{9B1716C7-705F-487D-BD6E-6B83A3A68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43" y="4199369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relateerde afbeelding">
            <a:extLst>
              <a:ext uri="{FF2B5EF4-FFF2-40B4-BE49-F238E27FC236}">
                <a16:creationId xmlns:a16="http://schemas.microsoft.com/office/drawing/2014/main" id="{821551F0-3548-486A-B6F8-490FF5A1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42" y="2889000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erelateerde afbeelding">
            <a:extLst>
              <a:ext uri="{FF2B5EF4-FFF2-40B4-BE49-F238E27FC236}">
                <a16:creationId xmlns:a16="http://schemas.microsoft.com/office/drawing/2014/main" id="{DC073AC6-DB30-4E4A-87EA-F66BDA096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43" y="5509738"/>
            <a:ext cx="10909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2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28A6FE-F7AF-4DB3-9849-A6C4E1A0B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09D3CA-9D17-4413-8D78-CDCAC7EA3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2B0E64-E231-46D3-8BF5-DC6C56C13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48" y="3429000"/>
            <a:ext cx="198350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5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B68A56-6709-4090-B0A7-98C125B4A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11948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999E8A-4A28-47B4-924C-07A3D96CA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36" y="3429000"/>
            <a:ext cx="43632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2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013EA0-EE16-4D4F-BB60-8B6BAC171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99" y="3429000"/>
            <a:ext cx="406939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5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816A6A-8851-417C-9E83-0CF3CD8E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DEE282-FB07-47EC-BEAE-DBF09E436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76" y="3429000"/>
            <a:ext cx="289844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F3D26EE-8042-499E-BD63-D2DFC47B0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1962"/>
            <a:ext cx="6028861" cy="2520000"/>
          </a:xfrm>
          <a:prstGeom prst="rect">
            <a:avLst/>
          </a:prstGeom>
        </p:spPr>
      </p:pic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85780B38-400D-4257-BD3D-4BBADACE0A92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2407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AAC40A-9D6F-40B9-A8A2-BD90D2C42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14" y="3429000"/>
            <a:ext cx="207477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268AE6-850D-4B37-A5BA-4BD960AA3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32" y="3429000"/>
            <a:ext cx="203953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061FC9-2C69-461E-9809-75072B74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25" y="3429000"/>
            <a:ext cx="125554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4D958A-AB03-437B-943A-B8613D4DD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73" y="3429000"/>
            <a:ext cx="533385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C4E0975-D35F-46BE-BE5E-BD3761184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89D1503A-794A-430E-85B1-98852FD8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4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04" y="3807366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94" y="425272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0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7723751-B54D-4375-9D05-73D24D122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F2EA6E44-9E14-48DB-A345-89C406B0B49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36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4B33790-1B84-439C-97E1-70F46C92D8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194" name="Picture 2" descr="Gerelateerde afbeeldi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F723EFE-E32D-40F8-8CD3-2B39D1B750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361"/>
            <a:ext cx="9144000" cy="607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4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FAD1A0-5126-4324-822B-E553DA60D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98" y="3429000"/>
            <a:ext cx="2016001" cy="2880000"/>
          </a:xfrm>
          <a:prstGeom prst="rect">
            <a:avLst/>
          </a:prstGeom>
        </p:spPr>
      </p:pic>
      <p:pic>
        <p:nvPicPr>
          <p:cNvPr id="4" name="Luis Fonsi ft. Daddy Yankee - Despacito">
            <a:hlinkClick r:id="" action="ppaction://media"/>
            <a:extLst>
              <a:ext uri="{FF2B5EF4-FFF2-40B4-BE49-F238E27FC236}">
                <a16:creationId xmlns:a16="http://schemas.microsoft.com/office/drawing/2014/main" id="{7009815E-3767-4683-A4D8-AC8E65C14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04DC3D-DAA0-4AC0-9E95-6190D726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6725"/>
            <a:ext cx="6044162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82CF2750-7676-4344-9286-05C08D342D81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6912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163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C90673-6FB5-4EEF-B815-892CFBBE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CD14CA70-88F9-4D22-818E-ED0042607B80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462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95D5084-1937-4AB8-8C4C-3AD6823A2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F5ADBA41-8C26-431C-864F-03A39C77A41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462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D86C5A-6FD0-4B42-85E7-19E4C017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04DC3D-DAA0-4AC0-9E95-6190D726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6725"/>
            <a:ext cx="6044162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82CF2750-7676-4344-9286-05C08D342D81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525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F3D26EE-8042-499E-BD63-D2DFC47B0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31962"/>
            <a:ext cx="6028861" cy="2520000"/>
          </a:xfrm>
          <a:prstGeom prst="rect">
            <a:avLst/>
          </a:prstGeom>
        </p:spPr>
      </p:pic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85780B38-400D-4257-BD3D-4BBADACE0A92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439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05" y="3241153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75F378-2B45-452E-85C2-25F24882D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7" y="324115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6C6CC6-73A5-4CB3-9C7F-B9E1BB5FC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3429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A8E84D6-C9F7-4EDF-B81F-AF1E6D14865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416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328938-3E9A-4AD1-929C-A5C0CAD2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4DA701-C838-4008-B6A9-922EAF31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05" y="3241153"/>
            <a:ext cx="2880000" cy="2880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BEB5FBE-183E-420B-BEAB-C1F0F20DEF7C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75F378-2B45-452E-85C2-25F24882D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7" y="324115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46358C-0B07-468F-9927-85DC334F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1488"/>
            <a:ext cx="6059543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E1ED9E-E64E-4C40-B574-36801B83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46251"/>
            <a:ext cx="6075000" cy="252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467DB8FB-0902-421F-99C9-E6B51DE85605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4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12BF3DD-3075-44AE-B1D5-572052A8F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9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20165E-AC03-4952-A2D2-B84B661F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45" y="3429000"/>
            <a:ext cx="220430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9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1970ACB-5F48-4B26-97F3-599401C01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3429000"/>
            <a:ext cx="2880000" cy="28800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DA3D4DF-2742-4C7B-84DF-BC7039E94908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1284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FA5F9CB-50A8-4ED2-9554-4327CB4AA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6" y="3322435"/>
            <a:ext cx="5998488" cy="252000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BE28B32F-ECBF-4A75-8D82-64156C41EA3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577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4</a:t>
            </a:r>
          </a:p>
        </p:txBody>
      </p:sp>
      <p:pic>
        <p:nvPicPr>
          <p:cNvPr id="3" name="Picture 2" descr="Gerelateerde afbeelding">
            <a:extLst>
              <a:ext uri="{FF2B5EF4-FFF2-40B4-BE49-F238E27FC236}">
                <a16:creationId xmlns:a16="http://schemas.microsoft.com/office/drawing/2014/main" id="{0A512678-20B5-4BDA-8B5C-AA3B043C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8" y="3949409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relateerde afbeelding">
            <a:extLst>
              <a:ext uri="{FF2B5EF4-FFF2-40B4-BE49-F238E27FC236}">
                <a16:creationId xmlns:a16="http://schemas.microsoft.com/office/drawing/2014/main" id="{0F3441F7-7E1A-4FB9-A0D2-E7FD8CF5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7" y="364081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510B6C50-E9F8-48CF-B7A4-41031EA8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00" y="2814547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relateerde afbeelding">
            <a:extLst>
              <a:ext uri="{FF2B5EF4-FFF2-40B4-BE49-F238E27FC236}">
                <a16:creationId xmlns:a16="http://schemas.microsoft.com/office/drawing/2014/main" id="{5DDB0C46-9673-4259-8872-F0D363D22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48" y="4883044"/>
            <a:ext cx="1632382" cy="16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8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0C2AB2-E5DD-4DBB-A70B-246202A5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1F230E-5E0B-4304-A2DA-621764F9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65" y="3429000"/>
            <a:ext cx="450666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7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B8245F-E29B-4DC8-B677-F2AC27A1F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4" y="3429000"/>
            <a:ext cx="712093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27BE1A91-3FD2-4DBF-A77B-DBF1D42F4D54}"/>
              </a:ext>
            </a:extLst>
          </p:cNvPr>
          <p:cNvSpPr/>
          <p:nvPr/>
        </p:nvSpPr>
        <p:spPr>
          <a:xfrm>
            <a:off x="3695057" y="736847"/>
            <a:ext cx="1753885" cy="181104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0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8639BE-F91B-416F-A36B-CB0CE81C3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5" y="4607766"/>
            <a:ext cx="69027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235</Words>
  <Application>Microsoft Office PowerPoint</Application>
  <PresentationFormat>Diavoorstelling (4:3)</PresentationFormat>
  <Paragraphs>235</Paragraphs>
  <Slides>242</Slides>
  <Notes>0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242</vt:i4>
      </vt:variant>
    </vt:vector>
  </HeadingPairs>
  <TitlesOfParts>
    <vt:vector size="247" baseType="lpstr">
      <vt:lpstr>Arial</vt:lpstr>
      <vt:lpstr>Arial Rounded MT Bold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Hilke Van Kerckhove</dc:creator>
  <cp:lastModifiedBy>Hilke Van Kerckhove</cp:lastModifiedBy>
  <cp:revision>9</cp:revision>
  <dcterms:created xsi:type="dcterms:W3CDTF">2019-01-31T17:13:04Z</dcterms:created>
  <dcterms:modified xsi:type="dcterms:W3CDTF">2020-04-19T11:04:16Z</dcterms:modified>
</cp:coreProperties>
</file>