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6" r:id="rId21"/>
    <p:sldId id="297" r:id="rId22"/>
    <p:sldId id="298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2D0"/>
    <a:srgbClr val="C32725"/>
    <a:srgbClr val="46B8EC"/>
    <a:srgbClr val="619491"/>
    <a:srgbClr val="E6E6E6"/>
    <a:srgbClr val="720616"/>
    <a:srgbClr val="4F6E10"/>
    <a:srgbClr val="356F39"/>
    <a:srgbClr val="BCC26A"/>
    <a:srgbClr val="610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0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2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0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4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9333-4D04-4B82-8BCC-06E126E0D95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B980-6457-4FC8-BFD1-42AC772473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png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.png"/><Relationship Id="rId3" Type="http://schemas.openxmlformats.org/officeDocument/2006/relationships/slide" Target="slide10.xml"/><Relationship Id="rId7" Type="http://schemas.openxmlformats.org/officeDocument/2006/relationships/image" Target="../media/image14.png"/><Relationship Id="rId12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2A77E7E-53F4-439D-A32D-DC1CB198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937591"/>
            <a:ext cx="9144000" cy="2387600"/>
          </a:xfrm>
        </p:spPr>
        <p:txBody>
          <a:bodyPr anchor="ctr">
            <a:noAutofit/>
          </a:bodyPr>
          <a:lstStyle/>
          <a:p>
            <a:r>
              <a:rPr lang="nl-NL" sz="6600" dirty="0">
                <a:solidFill>
                  <a:schemeClr val="bg1"/>
                </a:solidFill>
                <a:latin typeface="Showcard Gothic" panose="04020904020102020604" pitchFamily="82" charset="0"/>
                <a:ea typeface="coffee+tea demo" panose="02000603000000000000" pitchFamily="2" charset="0"/>
                <a:cs typeface="Courier New" panose="02070309020205020404" pitchFamily="49" charset="0"/>
              </a:rPr>
              <a:t>de verdwenen cadeaus</a:t>
            </a:r>
            <a:endParaRPr lang="en-US" sz="6600" dirty="0">
              <a:solidFill>
                <a:schemeClr val="bg1"/>
              </a:solidFill>
              <a:latin typeface="Showcard Gothic" panose="04020904020102020604" pitchFamily="82" charset="0"/>
              <a:ea typeface="coffee+tea demo" panose="02000603000000000000" pitchFamily="2" charset="0"/>
              <a:cs typeface="Courier New" panose="02070309020205020404" pitchFamily="49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0B6EF6-61B9-419A-89B5-4B15478BC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  <p:pic>
        <p:nvPicPr>
          <p:cNvPr id="5" name="1 Hour of Christmas Music - Best christmas songs">
            <a:hlinkClick r:id="" action="ppaction://media"/>
            <a:extLst>
              <a:ext uri="{FF2B5EF4-FFF2-40B4-BE49-F238E27FC236}">
                <a16:creationId xmlns:a16="http://schemas.microsoft.com/office/drawing/2014/main" id="{BCCF523D-E186-4F77-B2F2-CC18A9708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264" y="1039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9503763-8B27-43B4-B8EA-0B86560D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4E8F455-DA4C-406C-ABC2-CC5102D3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hristmas Wood Wallpapers - Top Free Christmas Wood Backgrounds -  WallpaperAccess">
            <a:extLst>
              <a:ext uri="{FF2B5EF4-FFF2-40B4-BE49-F238E27FC236}">
                <a16:creationId xmlns:a16="http://schemas.microsoft.com/office/drawing/2014/main" id="{9D9E75ED-F9CA-49B6-85DD-A27C55D0C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r="188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Showcard Gothic" panose="04020904020102020604" pitchFamily="82" charset="0"/>
                <a:ea typeface="coffee+tea demo" panose="02000603000000000000" pitchFamily="2" charset="0"/>
              </a:rPr>
              <a:t>letters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" action="ppaction://hlinkshowjump?jump=nextslide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32725"/>
                </a:solidFill>
              </a:rPr>
              <a:t>l</a:t>
            </a:r>
            <a:endParaRPr lang="en-US" sz="11500" dirty="0">
              <a:solidFill>
                <a:srgbClr val="C32725"/>
              </a:solidFill>
            </a:endParaRPr>
          </a:p>
        </p:txBody>
      </p:sp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32725"/>
                </a:solidFill>
              </a:rPr>
              <a:t>r</a:t>
            </a:r>
            <a:endParaRPr lang="en-US" sz="11500" dirty="0">
              <a:solidFill>
                <a:srgbClr val="C32725"/>
              </a:solidFill>
            </a:endParaRPr>
          </a:p>
        </p:txBody>
      </p:sp>
      <p:sp>
        <p:nvSpPr>
          <p:cNvPr id="6" name="Afgeronde rechthoek 5">
            <a:hlinkClick r:id="" action="ppaction://hlinkshowjump?jump=nextslide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32725"/>
                </a:solidFill>
              </a:rPr>
              <a:t>s</a:t>
            </a:r>
            <a:endParaRPr lang="en-US" sz="11500" dirty="0">
              <a:solidFill>
                <a:srgbClr val="C32725"/>
              </a:solidFill>
            </a:endParaRPr>
          </a:p>
        </p:txBody>
      </p:sp>
      <p:sp>
        <p:nvSpPr>
          <p:cNvPr id="7" name="Afgeronde rechthoek 6">
            <a:hlinkClick r:id="rId3" action="ppaction://hlinksldjump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32725"/>
                </a:solidFill>
              </a:rPr>
              <a:t>m</a:t>
            </a:r>
          </a:p>
        </p:txBody>
      </p:sp>
      <p:pic>
        <p:nvPicPr>
          <p:cNvPr id="9" name="Picture 6" descr="Afbeeldingsresultaat voor caterpillar clipart">
            <a:extLst>
              <a:ext uri="{FF2B5EF4-FFF2-40B4-BE49-F238E27FC236}">
                <a16:creationId xmlns:a16="http://schemas.microsoft.com/office/drawing/2014/main" id="{BEEB2570-D4AB-4648-8FEC-96F13263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69" y="6065837"/>
            <a:ext cx="1221741" cy="4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ACD8111-5844-4D03-8FEC-FF9994B87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1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B1103D8-DC9B-4958-8A80-F5DF1662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B653FA7-2A68-4E34-BAAF-BFF86BDAD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5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393FD1D-1611-4E02-AFB8-C2F00CF85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9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hristmas theme background in vintage tone, space for text - stock photo |  Crushpixel">
            <a:extLst>
              <a:ext uri="{FF2B5EF4-FFF2-40B4-BE49-F238E27FC236}">
                <a16:creationId xmlns:a16="http://schemas.microsoft.com/office/drawing/2014/main" id="{C525C8DE-5152-4D94-BEE9-5515F731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2"/>
          <a:stretch/>
        </p:blipFill>
        <p:spPr bwMode="auto">
          <a:xfrm>
            <a:off x="0" y="-1"/>
            <a:ext cx="9144000" cy="68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Showcard Gothic" panose="04020904020102020604" pitchFamily="82" charset="0"/>
                <a:ea typeface="coffee+tea demo" panose="02000603000000000000" pitchFamily="2" charset="0"/>
              </a:rPr>
              <a:t>tellen (minste)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" action="ppaction://hlinkshowjump?jump=nextslide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rgbClr val="720616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6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5" name="Afgeronde rechthoek 4">
            <a:hlinkClick r:id="rId3" action="ppaction://hlinksldjump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rgbClr val="720616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5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6" name="Afgeronde rechthoek 5">
            <a:hlinkClick r:id="" action="ppaction://hlinkshowjump?jump=nextslide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rgbClr val="720616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4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7" name="Afgeronde rechthoek 6">
            <a:hlinkClick r:id="" action="ppaction://hlinkshowjump?jump=nextslide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rgbClr val="720616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Picture 2" descr="Afbeeldingsresultaat voor ladybug clipart">
            <a:extLst>
              <a:ext uri="{FF2B5EF4-FFF2-40B4-BE49-F238E27FC236}">
                <a16:creationId xmlns:a16="http://schemas.microsoft.com/office/drawing/2014/main" id="{17503111-DBC3-4C36-841A-6C7C5AF2A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819" y="5677009"/>
            <a:ext cx="583241" cy="7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A6C051-10FD-4363-AEA4-5C837684D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1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900AC1A-9670-485C-B4C8-DC4945CD2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81BBBC8-624F-4BDA-8ACD-F5A70C8EC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Wallpaper winter, background, blue, pattern, Snowflakes, christmas,  background, Christmas, snowflake images for desktop, section новый год -  download">
            <a:extLst>
              <a:ext uri="{FF2B5EF4-FFF2-40B4-BE49-F238E27FC236}">
                <a16:creationId xmlns:a16="http://schemas.microsoft.com/office/drawing/2014/main" id="{4AFCACF7-C7C2-48A9-A7EF-FF6E29117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619491"/>
                </a:solidFill>
                <a:latin typeface="Showcard Gothic" panose="04020904020102020604" pitchFamily="82" charset="0"/>
                <a:ea typeface="coffee+tea demo" panose="02000603000000000000" pitchFamily="2" charset="0"/>
              </a:rPr>
              <a:t>patronen</a:t>
            </a:r>
            <a:endParaRPr lang="en-US" dirty="0">
              <a:solidFill>
                <a:srgbClr val="619491"/>
              </a:solidFill>
              <a:latin typeface="Showcard Gothic" panose="04020904020102020604" pitchFamily="82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" action="ppaction://hlinkshowjump?jump=nextslide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rgbClr val="619491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261B23"/>
              </a:solidFill>
            </a:endParaRPr>
          </a:p>
        </p:txBody>
      </p:sp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rgbClr val="619491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261B23"/>
              </a:solidFill>
            </a:endParaRPr>
          </a:p>
        </p:txBody>
      </p:sp>
      <p:sp>
        <p:nvSpPr>
          <p:cNvPr id="6" name="Afgeronde rechthoek 5">
            <a:hlinkClick r:id="" action="ppaction://hlinkshowjump?jump=nextslide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rgbClr val="619491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261B23"/>
              </a:solidFill>
            </a:endParaRPr>
          </a:p>
        </p:txBody>
      </p:sp>
      <p:sp>
        <p:nvSpPr>
          <p:cNvPr id="7" name="Afgeronde rechthoek 6">
            <a:hlinkClick r:id="rId3" action="ppaction://hlinksldjump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rgbClr val="619491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500" dirty="0">
              <a:solidFill>
                <a:srgbClr val="261B23"/>
              </a:solidFill>
            </a:endParaRPr>
          </a:p>
        </p:txBody>
      </p:sp>
      <p:pic>
        <p:nvPicPr>
          <p:cNvPr id="15" name="Picture 10" descr="Colorful hand drawing cute boy with striped shirt Vector Image">
            <a:extLst>
              <a:ext uri="{FF2B5EF4-FFF2-40B4-BE49-F238E27FC236}">
                <a16:creationId xmlns:a16="http://schemas.microsoft.com/office/drawing/2014/main" id="{0D1531B1-2425-4475-B56C-C494804AC0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7919943" y="4678130"/>
            <a:ext cx="972130" cy="13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ristmas Baubles Images, Stock Photos &amp;amp; Vectors | Shutterstock">
            <a:extLst>
              <a:ext uri="{FF2B5EF4-FFF2-40B4-BE49-F238E27FC236}">
                <a16:creationId xmlns:a16="http://schemas.microsoft.com/office/drawing/2014/main" id="{DDE555DD-F33D-4C49-8593-E2C261FD2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 r="69359" b="24346"/>
          <a:stretch/>
        </p:blipFill>
        <p:spPr bwMode="auto">
          <a:xfrm>
            <a:off x="2574298" y="1922329"/>
            <a:ext cx="838462" cy="1387742"/>
          </a:xfrm>
          <a:prstGeom prst="rect">
            <a:avLst/>
          </a:prstGeom>
          <a:solidFill>
            <a:srgbClr val="619491"/>
          </a:solidFill>
          <a:ln>
            <a:noFill/>
          </a:ln>
        </p:spPr>
      </p:pic>
      <p:pic>
        <p:nvPicPr>
          <p:cNvPr id="17" name="Picture 2" descr="Christmas Baubles Images, Stock Photos &amp;amp; Vectors | Shutterstock">
            <a:extLst>
              <a:ext uri="{FF2B5EF4-FFF2-40B4-BE49-F238E27FC236}">
                <a16:creationId xmlns:a16="http://schemas.microsoft.com/office/drawing/2014/main" id="{BDBEA250-3411-4252-9D03-E82801F5D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7" t="-1956" r="16962" b="26303"/>
          <a:stretch/>
        </p:blipFill>
        <p:spPr bwMode="auto">
          <a:xfrm>
            <a:off x="2484708" y="4289926"/>
            <a:ext cx="847183" cy="1387742"/>
          </a:xfrm>
          <a:prstGeom prst="rect">
            <a:avLst/>
          </a:prstGeom>
          <a:solidFill>
            <a:srgbClr val="619491"/>
          </a:solidFill>
          <a:ln>
            <a:noFill/>
          </a:ln>
        </p:spPr>
      </p:pic>
      <p:pic>
        <p:nvPicPr>
          <p:cNvPr id="18" name="Picture 2" descr="Christmas Baubles Images, Stock Photos &amp;amp; Vectors | Shutterstock">
            <a:extLst>
              <a:ext uri="{FF2B5EF4-FFF2-40B4-BE49-F238E27FC236}">
                <a16:creationId xmlns:a16="http://schemas.microsoft.com/office/drawing/2014/main" id="{E283F7ED-0E4B-41EA-B0C0-3AFE751A3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6" t="-1956" r="42679" b="26303"/>
          <a:stretch/>
        </p:blipFill>
        <p:spPr bwMode="auto">
          <a:xfrm>
            <a:off x="5707673" y="1891849"/>
            <a:ext cx="882782" cy="1387742"/>
          </a:xfrm>
          <a:prstGeom prst="rect">
            <a:avLst/>
          </a:prstGeom>
          <a:solidFill>
            <a:srgbClr val="619491"/>
          </a:solidFill>
          <a:ln>
            <a:noFill/>
          </a:ln>
        </p:spPr>
      </p:pic>
      <p:pic>
        <p:nvPicPr>
          <p:cNvPr id="19" name="Picture 2" descr="Christmas Baubles Images, Stock Photos &amp;amp; Vectors | Shutterstock">
            <a:hlinkClick r:id="rId3" action="ppaction://hlinksldjump"/>
            <a:extLst>
              <a:ext uri="{FF2B5EF4-FFF2-40B4-BE49-F238E27FC236}">
                <a16:creationId xmlns:a16="http://schemas.microsoft.com/office/drawing/2014/main" id="{A00597B5-5F97-45D3-9ADA-69B53D850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5" t="1048" r="56140" b="23299"/>
          <a:stretch/>
        </p:blipFill>
        <p:spPr bwMode="auto">
          <a:xfrm>
            <a:off x="5707673" y="4289926"/>
            <a:ext cx="882782" cy="1387742"/>
          </a:xfrm>
          <a:prstGeom prst="rect">
            <a:avLst/>
          </a:prstGeom>
          <a:solidFill>
            <a:srgbClr val="619491"/>
          </a:solidFill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21F15E9-C939-4238-B9B9-31BEAF103F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8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9FA189D-A64D-4190-A411-10A503C6A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2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422F3B9-CCED-4B6E-AE4A-6A9FED67C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D3AAF33A-818D-4431-AD2B-E19DB4C8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"/>
            <a:ext cx="9144000" cy="686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>
                <a:ln>
                  <a:solidFill>
                    <a:schemeClr val="bg1"/>
                  </a:solidFill>
                </a:ln>
                <a:solidFill>
                  <a:srgbClr val="610D0F"/>
                </a:solidFill>
                <a:latin typeface="Forte" panose="03060902040502070203" pitchFamily="66" charset="0"/>
                <a:ea typeface="coffee+tea demo" panose="02000603000000000000" pitchFamily="2" charset="0"/>
              </a:rPr>
              <a:t>rijmen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610D0F"/>
              </a:solidFill>
              <a:latin typeface="Forte" panose="03060902040502070203" pitchFamily="66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" action="ppaction://hlinkshowjump?jump=nextslide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10D0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BACE"/>
              </a:solidFill>
            </a:endParaRPr>
          </a:p>
        </p:txBody>
      </p:sp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10D0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fgeronde rechthoek 5">
            <a:hlinkClick r:id="rId3" action="ppaction://hlinksldjump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10D0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fgeronde rechthoek 6">
            <a:hlinkClick r:id="" action="ppaction://hlinkshowjump?jump=nextslide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610D0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Afbeeldingsresultaat voor my cute graphics witch">
            <a:extLst>
              <a:ext uri="{FF2B5EF4-FFF2-40B4-BE49-F238E27FC236}">
                <a16:creationId xmlns:a16="http://schemas.microsoft.com/office/drawing/2014/main" id="{76F3B26C-C761-4956-BCF2-8BD29643E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261" y="5364582"/>
            <a:ext cx="494357" cy="10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Free Christmas Gifts Cliparts, Download Free Christmas Gifts Cliparts png  images, Free ClipArts on Clipart Library">
            <a:hlinkClick r:id="rId3" action="ppaction://hlinksldjump"/>
            <a:extLst>
              <a:ext uri="{FF2B5EF4-FFF2-40B4-BE49-F238E27FC236}">
                <a16:creationId xmlns:a16="http://schemas.microsoft.com/office/drawing/2014/main" id="{FE776AFF-1697-48FA-B1A4-C8EEB45C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77" b="95897" l="5039" r="93411">
                        <a14:foregroundMark x1="34109" y1="5641" x2="34109" y2="5641"/>
                        <a14:foregroundMark x1="63178" y1="3077" x2="63178" y2="3077"/>
                        <a14:foregroundMark x1="94186" y1="22564" x2="94186" y2="22564"/>
                        <a14:foregroundMark x1="5039" y1="15385" x2="5039" y2="15385"/>
                        <a14:foregroundMark x1="44961" y1="95897" x2="44961" y2="95897"/>
                        <a14:foregroundMark x1="23256" y1="77949" x2="52326" y2="80513"/>
                        <a14:foregroundMark x1="50388" y1="80513" x2="35659" y2="74359"/>
                        <a14:foregroundMark x1="53101" y1="68205" x2="53101" y2="68205"/>
                        <a14:foregroundMark x1="59302" y1="60000" x2="17829" y2="37949"/>
                        <a14:foregroundMark x1="17829" y1="37949" x2="18605" y2="74359"/>
                        <a14:foregroundMark x1="42248" y1="88718" x2="36822" y2="42051"/>
                        <a14:foregroundMark x1="53101" y1="88718" x2="57752" y2="45641"/>
                        <a14:foregroundMark x1="76744" y1="78974" x2="76744" y2="46667"/>
                        <a14:foregroundMark x1="78682" y1="43077" x2="78682" y2="43077"/>
                        <a14:foregroundMark x1="77519" y1="44103" x2="77519" y2="42051"/>
                        <a14:foregroundMark x1="80233" y1="56410" x2="80233" y2="56410"/>
                        <a14:foregroundMark x1="34496" y1="3077" x2="34496" y2="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90" y="4708451"/>
            <a:ext cx="976610" cy="7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Baubles Png Transparent Images - Clipart Baubles - Free Transparent PNG  Download - PNGkey">
            <a:extLst>
              <a:ext uri="{FF2B5EF4-FFF2-40B4-BE49-F238E27FC236}">
                <a16:creationId xmlns:a16="http://schemas.microsoft.com/office/drawing/2014/main" id="{B2A71AD1-05F7-40F4-ADDD-3C58AAB6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65" b="91398" l="9594" r="89668">
                        <a14:foregroundMark x1="49446" y1="91935" x2="49446" y2="91935"/>
                        <a14:foregroundMark x1="50923" y1="8065" x2="50923" y2="8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68" y="1995787"/>
            <a:ext cx="1719053" cy="11798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erstslinger - 2 stuks - Folieslinger - Rood - 15 cm x 2 m | bol.com">
            <a:extLst>
              <a:ext uri="{FF2B5EF4-FFF2-40B4-BE49-F238E27FC236}">
                <a16:creationId xmlns:a16="http://schemas.microsoft.com/office/drawing/2014/main" id="{2D8C1B40-C5B8-4658-BC75-8B2C0831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696" b="92754" l="5220" r="92582">
                        <a14:foregroundMark x1="12363" y1="15217" x2="5220" y2="52899"/>
                        <a14:foregroundMark x1="92857" y1="32609" x2="92857" y2="32609"/>
                        <a14:foregroundMark x1="31593" y1="92754" x2="31593" y2="92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37" y="2209335"/>
            <a:ext cx="1985565" cy="75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christmas tree clipart | Printable Paper Christmas Tree Template, Clip Art,  &amp; Coloring Page… | Christmas tree clipart, Christmas tree template, Paper christmas  tree">
            <a:extLst>
              <a:ext uri="{FF2B5EF4-FFF2-40B4-BE49-F238E27FC236}">
                <a16:creationId xmlns:a16="http://schemas.microsoft.com/office/drawing/2014/main" id="{1BC9BCC3-C720-4520-99A9-3894529D1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392" b="86275" l="8629" r="89848">
                        <a14:foregroundMark x1="12183" y1="71373" x2="12183" y2="71373"/>
                        <a14:foregroundMark x1="90355" y1="72941" x2="90355" y2="72941"/>
                        <a14:foregroundMark x1="46701" y1="86275" x2="46701" y2="86275"/>
                        <a14:foregroundMark x1="49239" y1="20784" x2="49239" y2="20784"/>
                        <a14:foregroundMark x1="8629" y1="69804" x2="8629" y2="6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5737" r="2975" b="9209"/>
          <a:stretch/>
        </p:blipFill>
        <p:spPr bwMode="auto">
          <a:xfrm>
            <a:off x="5565283" y="4398720"/>
            <a:ext cx="1102072" cy="117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AB8502-39BE-45F3-A370-74203DB7CC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7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hristmas lights background Royalty Free Vector Image">
            <a:extLst>
              <a:ext uri="{FF2B5EF4-FFF2-40B4-BE49-F238E27FC236}">
                <a16:creationId xmlns:a16="http://schemas.microsoft.com/office/drawing/2014/main" id="{9DC8B947-EAE0-4608-94BB-7A7C5ED78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Showcard Gothic" panose="04020904020102020604" pitchFamily="82" charset="0"/>
                <a:ea typeface="coffee+tea demo" panose="02000603000000000000" pitchFamily="2" charset="0"/>
              </a:rPr>
              <a:t>lettergrepen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" action="ppaction://hlinkshowjump?jump=nextslide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rgbClr val="9EBACE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2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rgbClr val="9EBACE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4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6" name="Afgeronde rechthoek 5">
            <a:hlinkClick r:id="" action="ppaction://hlinkshowjump?jump=nextslide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rgbClr val="9EBACE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3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7" name="Afgeronde rechthoek 6">
            <a:hlinkClick r:id="rId3" action="ppaction://hlinksldjump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rgbClr val="9EBACE"/>
          </a:solidFill>
          <a:ln w="57150"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Picture 12" descr="Afbeeldingsresultaat voor crocodile clipart">
            <a:extLst>
              <a:ext uri="{FF2B5EF4-FFF2-40B4-BE49-F238E27FC236}">
                <a16:creationId xmlns:a16="http://schemas.microsoft.com/office/drawing/2014/main" id="{02479261-F2FF-47AD-8D3E-9C841EBA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780" y="5361915"/>
            <a:ext cx="960797" cy="7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DC19EE1-6960-4271-B2FC-E088D17628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28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695F6F-D75A-4E72-B261-859E1E6B4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1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38E80C3-EA72-4564-80E1-57B7F3E8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048B4215-4BAC-4F1A-B7CB-8E2B10BD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chemeClr val="bg1"/>
                </a:solidFill>
                <a:latin typeface="Showcard Gothic" panose="04020904020102020604" pitchFamily="82" charset="0"/>
                <a:ea typeface="coffee+tea demo" panose="02000603000000000000" pitchFamily="2" charset="0"/>
              </a:rPr>
              <a:t>klanken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rId3" action="ppaction://hlinksldjump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00000"/>
                </a:solidFill>
              </a:rPr>
              <a:t>s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00000"/>
                </a:solidFill>
              </a:rPr>
              <a:t>m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6" name="Afgeronde rechthoek 5">
            <a:hlinkClick r:id="" action="ppaction://hlinkshowjump?jump=nextslide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00000"/>
                </a:solidFill>
              </a:rPr>
              <a:t>l</a:t>
            </a:r>
            <a:endParaRPr lang="en-US" sz="11500" dirty="0">
              <a:solidFill>
                <a:srgbClr val="C00000"/>
              </a:solidFill>
            </a:endParaRPr>
          </a:p>
        </p:txBody>
      </p:sp>
      <p:sp>
        <p:nvSpPr>
          <p:cNvPr id="7" name="Afgeronde rechthoek 6">
            <a:hlinkClick r:id="" action="ppaction://hlinkshowjump?jump=nextslide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3272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C00000"/>
                </a:solidFill>
              </a:rPr>
              <a:t>r</a:t>
            </a:r>
          </a:p>
        </p:txBody>
      </p:sp>
      <p:pic>
        <p:nvPicPr>
          <p:cNvPr id="10" name="Picture 6" descr="Afbeeldingsresultaat voor caterpillar clipart">
            <a:extLst>
              <a:ext uri="{FF2B5EF4-FFF2-40B4-BE49-F238E27FC236}">
                <a16:creationId xmlns:a16="http://schemas.microsoft.com/office/drawing/2014/main" id="{3103CE09-2D64-408F-BB38-A11F017A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69" y="6065837"/>
            <a:ext cx="1221741" cy="4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30CD0B-F36D-48B6-A970-585253CFC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60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FEC5279-07E0-4304-8E09-690CB32D7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5A86B3-BFB9-4A55-BAD0-416099155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/>
        </p:blipFill>
        <p:spPr bwMode="auto">
          <a:xfrm>
            <a:off x="0" y="-5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Camera">
            <a:extLst>
              <a:ext uri="{FF2B5EF4-FFF2-40B4-BE49-F238E27FC236}">
                <a16:creationId xmlns:a16="http://schemas.microsoft.com/office/drawing/2014/main" id="{F275A3E5-32D0-41B5-BB2A-091AE451C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4880" y="1833880"/>
            <a:ext cx="2174240" cy="217424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A2A99DD-D43F-4F2C-B7B8-71B60E032E29}"/>
              </a:ext>
            </a:extLst>
          </p:cNvPr>
          <p:cNvSpPr txBox="1"/>
          <p:nvPr/>
        </p:nvSpPr>
        <p:spPr>
          <a:xfrm>
            <a:off x="2661920" y="3749040"/>
            <a:ext cx="382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foto van waar cadeaus verstopt zitten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30DDE7-DCDB-43CA-8CFD-F02D59D1D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BBB69F8-7E04-470F-B152-66A83322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8BB147D-BC6B-4EE8-BC1C-385228E78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5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1593BE2-CF0F-4113-9E65-47D5A1F4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F43709-A20D-4DB6-BC2A-B689115D6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hristmas background   Large Images graphic design 2560x1600">
            <a:extLst>
              <a:ext uri="{FF2B5EF4-FFF2-40B4-BE49-F238E27FC236}">
                <a16:creationId xmlns:a16="http://schemas.microsoft.com/office/drawing/2014/main" id="{592645A8-3116-4080-A4FF-E2BE094E1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  <a:latin typeface="Showcard Gothic" panose="04020904020102020604" pitchFamily="82" charset="0"/>
                <a:ea typeface="coffee+tea demo" panose="02000603000000000000" pitchFamily="2" charset="0"/>
              </a:rPr>
              <a:t>getalfamilies</a:t>
            </a:r>
            <a:endParaRPr lang="en-US" dirty="0">
              <a:solidFill>
                <a:schemeClr val="bg1"/>
              </a:solidFill>
              <a:latin typeface="Showcard Gothic" panose="04020904020102020604" pitchFamily="82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rId3" action="ppaction://hlinksldjump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rgbClr val="BCC26A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4F6E10"/>
                </a:solidFill>
              </a:rPr>
              <a:t>0</a:t>
            </a:r>
          </a:p>
        </p:txBody>
      </p:sp>
      <p:sp>
        <p:nvSpPr>
          <p:cNvPr id="5" name="Afgeronde rechthoek 4">
            <a:hlinkClick r:id="" action="ppaction://hlinkshowjump?jump=nextslide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rgbClr val="BCC26A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4F6E10"/>
                </a:solidFill>
              </a:rPr>
              <a:t>1</a:t>
            </a:r>
            <a:endParaRPr lang="en-US" sz="11500" dirty="0">
              <a:solidFill>
                <a:srgbClr val="4F6E10"/>
              </a:solidFill>
            </a:endParaRPr>
          </a:p>
        </p:txBody>
      </p:sp>
      <p:sp>
        <p:nvSpPr>
          <p:cNvPr id="6" name="Afgeronde rechthoek 5">
            <a:hlinkClick r:id="" action="ppaction://hlinkshowjump?jump=nextslide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rgbClr val="BCC26A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4F6E10"/>
                </a:solidFill>
              </a:rPr>
              <a:t>2</a:t>
            </a:r>
            <a:endParaRPr lang="en-US" sz="11500" dirty="0">
              <a:solidFill>
                <a:srgbClr val="4F6E10"/>
              </a:solidFill>
            </a:endParaRPr>
          </a:p>
        </p:txBody>
      </p:sp>
      <p:sp>
        <p:nvSpPr>
          <p:cNvPr id="7" name="Afgeronde rechthoek 6">
            <a:hlinkClick r:id="" action="ppaction://hlinkshowjump?jump=nextslide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rgbClr val="BCC26A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500" dirty="0">
                <a:solidFill>
                  <a:srgbClr val="4F6E10"/>
                </a:solidFill>
              </a:rPr>
              <a:t>4</a:t>
            </a:r>
          </a:p>
        </p:txBody>
      </p:sp>
      <p:pic>
        <p:nvPicPr>
          <p:cNvPr id="13" name="Picture 2" descr="Afbeeldingsresultaat voor ant clipart">
            <a:extLst>
              <a:ext uri="{FF2B5EF4-FFF2-40B4-BE49-F238E27FC236}">
                <a16:creationId xmlns:a16="http://schemas.microsoft.com/office/drawing/2014/main" id="{814A828E-53A6-4DF0-9CF1-147E3E33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3" y="5571698"/>
            <a:ext cx="813213" cy="49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4810F2A-D645-48BD-B2E7-517A7FF16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B9E2815-2200-43FA-9A04-B2A62F5A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A989FC9-DB3E-4B66-98DF-967B43F99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0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9CBA88C-1CAF-42A2-B2E3-47228974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8245D15-6FEC-4A13-B355-469B6AC85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4E727AFC-B894-4F09-BC86-056AF584112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4" descr="Christmas Frame Vector Art, Icons, and Graphics for Free Download">
            <a:extLst>
              <a:ext uri="{FF2B5EF4-FFF2-40B4-BE49-F238E27FC236}">
                <a16:creationId xmlns:a16="http://schemas.microsoft.com/office/drawing/2014/main" id="{60F8FF8D-6DE1-45E6-B3AA-00652B812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2" b="28595"/>
          <a:stretch/>
        </p:blipFill>
        <p:spPr bwMode="auto">
          <a:xfrm flipH="1">
            <a:off x="6346801" y="106012"/>
            <a:ext cx="2747243" cy="35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hristmas Frame Vector Art, Icons, and Graphics for Free Download">
            <a:extLst>
              <a:ext uri="{FF2B5EF4-FFF2-40B4-BE49-F238E27FC236}">
                <a16:creationId xmlns:a16="http://schemas.microsoft.com/office/drawing/2014/main" id="{F5F63BB3-4BCF-42E4-AA0F-0A508B667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2" b="28595"/>
          <a:stretch/>
        </p:blipFill>
        <p:spPr bwMode="auto">
          <a:xfrm>
            <a:off x="100129" y="106012"/>
            <a:ext cx="2747243" cy="35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-5397"/>
            <a:ext cx="7772400" cy="1539557"/>
          </a:xfrm>
        </p:spPr>
        <p:txBody>
          <a:bodyPr anchor="ctr">
            <a:normAutofit/>
          </a:bodyPr>
          <a:lstStyle/>
          <a:p>
            <a:r>
              <a:rPr lang="nl-NL" dirty="0" err="1">
                <a:solidFill>
                  <a:srgbClr val="C32725"/>
                </a:solidFill>
                <a:latin typeface="Showcard Gothic" panose="04020904020102020604" pitchFamily="82" charset="0"/>
                <a:ea typeface="coffee+tea demo" panose="02000603000000000000" pitchFamily="2" charset="0"/>
              </a:rPr>
              <a:t>getalbeelden</a:t>
            </a:r>
            <a:endParaRPr lang="en-US" dirty="0">
              <a:solidFill>
                <a:srgbClr val="C32725"/>
              </a:solidFill>
              <a:latin typeface="Showcard Gothic" panose="04020904020102020604" pitchFamily="82" charset="0"/>
              <a:ea typeface="coffee+tea demo" panose="02000603000000000000" pitchFamily="2" charset="0"/>
            </a:endParaRPr>
          </a:p>
        </p:txBody>
      </p:sp>
      <p:sp>
        <p:nvSpPr>
          <p:cNvPr id="3" name="Afgeronde rechthoek 2">
            <a:hlinkClick r:id="" action="ppaction://hlinkshowjump?jump=nextslide"/>
          </p:cNvPr>
          <p:cNvSpPr/>
          <p:nvPr/>
        </p:nvSpPr>
        <p:spPr>
          <a:xfrm>
            <a:off x="1475740" y="1503680"/>
            <a:ext cx="2865120" cy="2164080"/>
          </a:xfrm>
          <a:prstGeom prst="roundRect">
            <a:avLst/>
          </a:prstGeom>
          <a:solidFill>
            <a:srgbClr val="C32725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261B23"/>
              </a:solidFill>
            </a:endParaRPr>
          </a:p>
        </p:txBody>
      </p:sp>
      <p:sp>
        <p:nvSpPr>
          <p:cNvPr id="5" name="Afgeronde rechthoek 4">
            <a:hlinkClick r:id="rId3" action="ppaction://hlinksldjump"/>
          </p:cNvPr>
          <p:cNvSpPr/>
          <p:nvPr/>
        </p:nvSpPr>
        <p:spPr>
          <a:xfrm>
            <a:off x="4683760" y="1503680"/>
            <a:ext cx="2865120" cy="2164080"/>
          </a:xfrm>
          <a:prstGeom prst="roundRect">
            <a:avLst/>
          </a:prstGeom>
          <a:solidFill>
            <a:srgbClr val="C32725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261B23"/>
              </a:solidFill>
            </a:endParaRPr>
          </a:p>
        </p:txBody>
      </p:sp>
      <p:sp>
        <p:nvSpPr>
          <p:cNvPr id="6" name="Afgeronde rechthoek 5">
            <a:hlinkClick r:id="" action="ppaction://hlinkshowjump?jump=nextslide"/>
          </p:cNvPr>
          <p:cNvSpPr/>
          <p:nvPr/>
        </p:nvSpPr>
        <p:spPr>
          <a:xfrm>
            <a:off x="1475740" y="3901757"/>
            <a:ext cx="2865120" cy="2164080"/>
          </a:xfrm>
          <a:prstGeom prst="roundRect">
            <a:avLst/>
          </a:prstGeom>
          <a:solidFill>
            <a:srgbClr val="C32725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261B23"/>
              </a:solidFill>
            </a:endParaRPr>
          </a:p>
        </p:txBody>
      </p:sp>
      <p:sp>
        <p:nvSpPr>
          <p:cNvPr id="7" name="Afgeronde rechthoek 6">
            <a:hlinkClick r:id="" action="ppaction://hlinkshowjump?jump=nextslide"/>
          </p:cNvPr>
          <p:cNvSpPr/>
          <p:nvPr/>
        </p:nvSpPr>
        <p:spPr>
          <a:xfrm>
            <a:off x="4683760" y="3901757"/>
            <a:ext cx="2865120" cy="2164080"/>
          </a:xfrm>
          <a:prstGeom prst="roundRect">
            <a:avLst/>
          </a:prstGeom>
          <a:solidFill>
            <a:srgbClr val="C32725"/>
          </a:solidFill>
          <a:ln w="57150">
            <a:solidFill>
              <a:srgbClr val="4F6E1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1500" dirty="0">
              <a:solidFill>
                <a:srgbClr val="261B23"/>
              </a:solidFill>
            </a:endParaRPr>
          </a:p>
        </p:txBody>
      </p:sp>
      <p:pic>
        <p:nvPicPr>
          <p:cNvPr id="13" name="Picture 2" descr="Afbeeldingsresultaat voor ant clipart">
            <a:extLst>
              <a:ext uri="{FF2B5EF4-FFF2-40B4-BE49-F238E27FC236}">
                <a16:creationId xmlns:a16="http://schemas.microsoft.com/office/drawing/2014/main" id="{814A828E-53A6-4DF0-9CF1-147E3E33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33" y="5571698"/>
            <a:ext cx="813213" cy="4941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16" descr="christmas tree clipart | Printable Paper Christmas Tree Template, Clip Art,  &amp; Coloring Page… | Christmas tree clipart, Christmas tree template, Paper christmas  tree">
            <a:hlinkClick r:id="rId3" action="ppaction://hlinksldjump"/>
            <a:extLst>
              <a:ext uri="{FF2B5EF4-FFF2-40B4-BE49-F238E27FC236}">
                <a16:creationId xmlns:a16="http://schemas.microsoft.com/office/drawing/2014/main" id="{2373E451-6081-4BA5-A246-43AA31B55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92" b="86275" l="8629" r="89848">
                        <a14:foregroundMark x1="12183" y1="71373" x2="12183" y2="71373"/>
                        <a14:foregroundMark x1="90355" y1="72941" x2="90355" y2="72941"/>
                        <a14:foregroundMark x1="46701" y1="86275" x2="46701" y2="86275"/>
                        <a14:foregroundMark x1="49239" y1="20784" x2="49239" y2="20784"/>
                        <a14:foregroundMark x1="8629" y1="69804" x2="8629" y2="69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5737" r="2975" b="9209"/>
          <a:stretch/>
        </p:blipFill>
        <p:spPr bwMode="auto">
          <a:xfrm>
            <a:off x="5565284" y="1944837"/>
            <a:ext cx="1102072" cy="117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8" descr="Free Christmas Gifts Cliparts, Download Free Christmas Gifts Cliparts png  images, Free ClipArts on Clipart Library">
            <a:extLst>
              <a:ext uri="{FF2B5EF4-FFF2-40B4-BE49-F238E27FC236}">
                <a16:creationId xmlns:a16="http://schemas.microsoft.com/office/drawing/2014/main" id="{0767C6A0-0391-4586-9C8C-02D0B0327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77" b="95897" l="5039" r="93411">
                        <a14:foregroundMark x1="34109" y1="5641" x2="34109" y2="5641"/>
                        <a14:foregroundMark x1="63178" y1="3077" x2="63178" y2="3077"/>
                        <a14:foregroundMark x1="94186" y1="22564" x2="94186" y2="22564"/>
                        <a14:foregroundMark x1="5039" y1="15385" x2="5039" y2="15385"/>
                        <a14:foregroundMark x1="44961" y1="95897" x2="44961" y2="95897"/>
                        <a14:foregroundMark x1="23256" y1="77949" x2="52326" y2="80513"/>
                        <a14:foregroundMark x1="50388" y1="80513" x2="35659" y2="74359"/>
                        <a14:foregroundMark x1="53101" y1="68205" x2="53101" y2="68205"/>
                        <a14:foregroundMark x1="59302" y1="60000" x2="17829" y2="37949"/>
                        <a14:foregroundMark x1="17829" y1="37949" x2="18605" y2="74359"/>
                        <a14:foregroundMark x1="42248" y1="88718" x2="36822" y2="42051"/>
                        <a14:foregroundMark x1="53101" y1="88718" x2="57752" y2="45641"/>
                        <a14:foregroundMark x1="76744" y1="78974" x2="76744" y2="46667"/>
                        <a14:foregroundMark x1="78682" y1="43077" x2="78682" y2="43077"/>
                        <a14:foregroundMark x1="77519" y1="44103" x2="77519" y2="42051"/>
                        <a14:foregroundMark x1="80233" y1="56410" x2="80233" y2="56410"/>
                        <a14:foregroundMark x1="34496" y1="3077" x2="34496" y2="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63" y="4518792"/>
            <a:ext cx="1393074" cy="105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andy Cane Clipart By Darkness3560 - Candy Canes Clip Art, HD Png Download  - kindpng">
            <a:extLst>
              <a:ext uri="{FF2B5EF4-FFF2-40B4-BE49-F238E27FC236}">
                <a16:creationId xmlns:a16="http://schemas.microsoft.com/office/drawing/2014/main" id="{11E43280-19DE-4C5D-9AF5-854431766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63" b="91483" l="5660" r="93082">
                        <a14:foregroundMark x1="33962" y1="5678" x2="45912" y2="10095"/>
                        <a14:foregroundMark x1="6918" y1="30599" x2="23270" y2="22713"/>
                        <a14:foregroundMark x1="30818" y1="21767" x2="26415" y2="33754"/>
                        <a14:foregroundMark x1="47170" y1="8202" x2="21384" y2="19243"/>
                        <a14:foregroundMark x1="21384" y1="19243" x2="17610" y2="22397"/>
                        <a14:foregroundMark x1="71698" y1="10095" x2="79245" y2="57729"/>
                        <a14:foregroundMark x1="81132" y1="86435" x2="81132" y2="44479"/>
                        <a14:foregroundMark x1="81132" y1="44479" x2="73585" y2="72240"/>
                        <a14:foregroundMark x1="75472" y1="87066" x2="75472" y2="87066"/>
                        <a14:foregroundMark x1="76101" y1="87697" x2="84277" y2="91798"/>
                        <a14:foregroundMark x1="87421" y1="48896" x2="84277" y2="18612"/>
                        <a14:foregroundMark x1="93082" y1="26498" x2="93082" y2="2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24" y="1944837"/>
            <a:ext cx="645478" cy="128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Christmas Bauble Royalty Free Cliparts, Vectors, And Stock Illustration.  Image 87566520.">
            <a:extLst>
              <a:ext uri="{FF2B5EF4-FFF2-40B4-BE49-F238E27FC236}">
                <a16:creationId xmlns:a16="http://schemas.microsoft.com/office/drawing/2014/main" id="{796A8FBD-56AD-480A-82BF-80B0CF111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92444" l="9778" r="89778">
                        <a14:foregroundMark x1="54222" y1="92444" x2="54222" y2="92444"/>
                        <a14:foregroundMark x1="14667" y1="54667" x2="14667" y2="54667"/>
                        <a14:foregroundMark x1="14222" y1="59556" x2="14222" y2="59556"/>
                        <a14:foregroundMark x1="14222" y1="56000" x2="14222" y2="56000"/>
                        <a14:foregroundMark x1="15556" y1="47556" x2="15556" y2="47556"/>
                        <a14:foregroundMark x1="18222" y1="72889" x2="18222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8" y="4268994"/>
            <a:ext cx="1302704" cy="1302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605FA6A2-2FCD-42F0-A6CC-1D942C3177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3031185-7E35-444E-9D8C-43D64C6B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emoji duim - Google zoeken (met afbeeldingen) | Emoji, Emojis, Smile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62250" y="1613853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3ABDA8-2493-4178-A277-871E92194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2" y="6095934"/>
            <a:ext cx="3414056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077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8684</TotalTime>
  <Words>40</Words>
  <Application>Microsoft Office PowerPoint</Application>
  <PresentationFormat>Diavoorstelling (4:3)</PresentationFormat>
  <Paragraphs>30</Paragraphs>
  <Slides>26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Forte</vt:lpstr>
      <vt:lpstr>Showcard Gothic</vt:lpstr>
      <vt:lpstr>Kantoorthema</vt:lpstr>
      <vt:lpstr>de verdwenen cadeaus</vt:lpstr>
      <vt:lpstr>rijmen</vt:lpstr>
      <vt:lpstr>PowerPoint-presentatie</vt:lpstr>
      <vt:lpstr>PowerPoint-presentatie</vt:lpstr>
      <vt:lpstr>getalfamilies</vt:lpstr>
      <vt:lpstr>PowerPoint-presentatie</vt:lpstr>
      <vt:lpstr>PowerPoint-presentatie</vt:lpstr>
      <vt:lpstr>getalbeelden</vt:lpstr>
      <vt:lpstr>PowerPoint-presentatie</vt:lpstr>
      <vt:lpstr>PowerPoint-presentatie</vt:lpstr>
      <vt:lpstr>letters</vt:lpstr>
      <vt:lpstr>PowerPoint-presentatie</vt:lpstr>
      <vt:lpstr>PowerPoint-presentatie</vt:lpstr>
      <vt:lpstr>tellen (minste)</vt:lpstr>
      <vt:lpstr>PowerPoint-presentatie</vt:lpstr>
      <vt:lpstr>PowerPoint-presentatie</vt:lpstr>
      <vt:lpstr>patronen</vt:lpstr>
      <vt:lpstr>PowerPoint-presentatie</vt:lpstr>
      <vt:lpstr>PowerPoint-presentatie</vt:lpstr>
      <vt:lpstr>lettergrepen</vt:lpstr>
      <vt:lpstr>PowerPoint-presentatie</vt:lpstr>
      <vt:lpstr>PowerPoint-presentatie</vt:lpstr>
      <vt:lpstr>klanken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 en Grietje</dc:title>
  <dc:creator>LK-22269</dc:creator>
  <cp:lastModifiedBy>Hilke Van Kerckhove</cp:lastModifiedBy>
  <cp:revision>19</cp:revision>
  <dcterms:created xsi:type="dcterms:W3CDTF">2020-06-14T19:48:27Z</dcterms:created>
  <dcterms:modified xsi:type="dcterms:W3CDTF">2022-01-10T19:19:08Z</dcterms:modified>
</cp:coreProperties>
</file>